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1284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3A6B4-F747-4477-B6C4-2EADEBEF60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680FB-ABC2-4091-B34E-F43386F70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142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146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7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088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604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46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57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527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147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004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20049-D17D-46AC-A994-677772ABCB6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84E9F-B4D2-4CE5-A204-4D7867198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1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7772400" cy="1470025"/>
          </a:xfrm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หน่วยที่ 8 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การปิดการขาย (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Sales Closing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15159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  <a:solidFill>
            <a:schemeClr val="bg1">
              <a:alpha val="86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สูตรแม่บทของการปิดการขาย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  <a:solidFill>
            <a:schemeClr val="bg1">
              <a:alpha val="65000"/>
            </a:schemeClr>
          </a:solidFill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การเข้าพบลูกค้าทุกครั้ง 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ขอให้คิดว่าเป็นการเข้าพบเพื่อขาย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พยายามปิดการขายตั้งแต่ตื่น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มีลูกค้าน้อยรายมากที่อยากเจอกับนักขาย พอนักขายเอ่ยอะไรก็อยากซื้อไปหมด การขายสินค้าหรือบริการบางอย่างโดยเฉพาะของมีน้ำหนักหรือมีราคาสูง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ปิดการขายทุกครั้งที่มีการปฏิเสธ 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บางครั้งการเข้าพบลูกค้าเพื่อเสนอขาย อาจพบ</a:t>
            </a:r>
            <a:r>
              <a:rPr lang="th-TH" sz="2800" smtClean="0">
                <a:latin typeface="BrowalliaUPC" pitchFamily="34" charset="-34"/>
                <a:cs typeface="BrowalliaUPC" pitchFamily="34" charset="-34"/>
              </a:rPr>
              <a:t>ลูกค้า</a:t>
            </a:r>
            <a:r>
              <a:rPr lang="th-TH" sz="2800" smtClean="0">
                <a:latin typeface="BrowalliaUPC" pitchFamily="34" charset="-34"/>
                <a:cs typeface="BrowalliaUPC" pitchFamily="34" charset="-34"/>
              </a:rPr>
              <a:t>ประเภท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ปฏิเสธไว้ก่อน ลองใช้สูตรนี้ดู ปิดการขายทุกครั้งที่มีการปฏิเสธว่า ยัง หรือรอก่อน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ควรพยายามไม่ว่าต้องลองปิดการขายกี่ครั้ง 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การปฏิเสธครั้งแรกไม่ใช่หมายความว่าลูกค้าไม่ซื้อตลอดไป การขายสินค้านั้น เราควรจะต้องขายตัวเองก่อนเป็นอันดับแรก คำว่า “พยายาม” คือ ลองพยายามปิดการขายดูสัก 4-5 ครั้ง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03961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0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การปิดการขาย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2"/>
          </a:xfrm>
          <a:solidFill>
            <a:schemeClr val="bg1">
              <a:alpha val="77000"/>
            </a:schemeClr>
          </a:solidFill>
        </p:spPr>
        <p:txBody>
          <a:bodyPr>
            <a:normAutofit/>
          </a:bodyPr>
          <a:lstStyle/>
          <a:p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การปิดการขาย  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เป็นขั้นตอนที่ยากที่สุดที่นัก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ขายทุกคนต้องปฏิบัติ เพราะหากคุณเริ่มปฏิบัติตามกระบวนการขายทุกขั้นตอน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40968"/>
            <a:ext cx="4768974" cy="32325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15781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3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สัญญาณการซื้อของลูกค้า ได้แก่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77000"/>
            </a:schemeClr>
          </a:solidFill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ลูกค้าจะถามกำหนดเวลา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ลูกค้าได้มีการต่อรอง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ลูกค้าจะถามนักขายอีกครั้ง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ลูกค้าได้มีการต่อรอง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ราคา 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ลูกค้าได้ขอให้นัก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ขายเขียนใบยืนยันราคา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ลูกค้าได้ทำการสอบถาม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ลูกค้าบางรายอาจจะขอสินค้าไปทดลองใช้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800"/>
            <a:ext cx="4114294" cy="27411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671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0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ปัจจัยและข้อควรคำนึงในการปิดการขาย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08912" cy="4680520"/>
          </a:xfrm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ปัจจัยช่วยในการปิดการขาย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ต้องมีความเข้าใจ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ลูกค้ามีความเชื่อถือ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ลูกค้ามีสัญญาณการซื้อสินค้า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ในขั้นตอนของการเสนอขาย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พนักงานขายมีวิธีการปิดการขาย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นักขายสามารถสังเกตกิริยาท่าทาง</a:t>
            </a:r>
          </a:p>
          <a:p>
            <a:pPr marL="514350" indent="-514350">
              <a:buAutoNum type="arabicPeriod"/>
            </a:pPr>
            <a:endParaRPr lang="en-US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502" y="3046225"/>
            <a:ext cx="4335438" cy="28902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308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chemeClr val="bg1">
              <a:alpha val="82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ข้อควรคำนึงในการปิดการขาย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040560"/>
          </a:xfrm>
          <a:solidFill>
            <a:schemeClr val="bg1">
              <a:alpha val="80000"/>
            </a:schemeClr>
          </a:solidFill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ต้องพยายามแนะนำ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ต้องพยายามให้อิสระ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ควรหลีกเลี่ยงการใช้คำพูด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ในการเสนอขายนั้น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นักขายพยายามชักนำ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ควรอธิบายเกี่ยวกับสินค้า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ในกรณีที่ลูกค้ามี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ปัญหาควรให้คำแนะนำ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นักขายต้องทำการสังเกตพฤติกรรม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นักขายจำเป็นต้องระลึกเสมอ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ว่า (หลักการขาย)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นักขายควรดำเนินการขายตามขั้นตอน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84784"/>
            <a:ext cx="4533679" cy="302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617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8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วิธีปิดการขายหรือกลยุทธ์การปิดการขาย</a:t>
            </a:r>
            <a:br>
              <a:rPr lang="th-TH" b="1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(</a:t>
            </a:r>
            <a:r>
              <a:rPr lang="en-US" b="1" dirty="0" smtClean="0">
                <a:latin typeface="BrowalliaUPC" pitchFamily="34" charset="-34"/>
                <a:cs typeface="BrowalliaUPC" pitchFamily="34" charset="-34"/>
              </a:rPr>
              <a:t>Closing Tactics</a:t>
            </a:r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925144"/>
          </a:xfrm>
          <a:solidFill>
            <a:schemeClr val="bg1">
              <a:alpha val="91000"/>
            </a:schemeClr>
          </a:solidFill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ปิดการขายด้วยการยืนยันต่อเนื่อง (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Continued Affirmation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30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ปิดการขายด้วยการตั้งสิ่งขวางกั้น (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Erection of Barriers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30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ปิดการขายด้วยการตั้งสมมติฐาน (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The Assumptive Closing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30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การปิดการขายตรงจุดไม่สำคัญก่อน (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Closing on the minor point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30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ปิดการขายด้วยให้โอกาสเลือกแคบเข้า (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Narrowing the Close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30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ปิดด้วยเหตุจูงใจซื้อ “ยังเหลือโอกาสนี้เท่านั้น” (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Standing room only ‘’ Close’’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)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 “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ยังเหลือโอกาสนี้เท่านั้น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”</a:t>
            </a:r>
            <a:endParaRPr lang="th-TH" sz="30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ปิดการขายด้วยการเสนอสิ่งจูงใจพิเศษอื่น ๆ ให้ซื้อเดี๋ยวนี้ (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Special inducements to buy now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30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ปิดการขายด้วยการขอใบสั่งซื้อ (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Asking for the order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30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ปิดการขายด้วยข้อโต้แย้งหรือกับดัก (</a:t>
            </a:r>
            <a:r>
              <a:rPr lang="en-US" sz="3000" dirty="0" smtClean="0">
                <a:latin typeface="BrowalliaUPC" pitchFamily="34" charset="-34"/>
                <a:cs typeface="BrowalliaUPC" pitchFamily="34" charset="-34"/>
              </a:rPr>
              <a:t>The trap Close</a:t>
            </a:r>
            <a:r>
              <a:rPr lang="th-TH" sz="3000" dirty="0" smtClean="0">
                <a:latin typeface="BrowalliaUPC" pitchFamily="34" charset="-34"/>
                <a:cs typeface="BrowalliaUPC" pitchFamily="34" charset="-34"/>
              </a:rPr>
              <a:t>)</a:t>
            </a:r>
          </a:p>
          <a:p>
            <a:pPr marL="514350" indent="-514350">
              <a:buAutoNum type="arabicPeriod"/>
            </a:pPr>
            <a:endParaRPr lang="th-TH" sz="2800" dirty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AutoNum type="arabicPeriod"/>
            </a:pP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77679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50106"/>
          </a:xfrm>
          <a:solidFill>
            <a:schemeClr val="bg1">
              <a:alpha val="86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พื้นฐานการปิดการขายของนักขาย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1252736"/>
          </a:xfrm>
          <a:solidFill>
            <a:schemeClr val="bg1">
              <a:alpha val="63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1. ทัศนคติแห่งความสำเร็จ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2. ทำให้ลูกค้าเข้าใจในสิ่งที่เราพูด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5124" name="Picture 4" descr="ผลการค้นหารูปภาพสำหรับ attitu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29000"/>
            <a:ext cx="4826902" cy="28961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313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bg1">
              <a:alpha val="78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บุคลิกภาพและชีวิตของนักปิดการขายที่ดี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1. เป็นคนกระตือรือร้น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2. ตั้งใจศึกษาความต้องการของผู้ซื้อ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3. เคารพเวลา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4. มีความอดทน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5. ประเมินลูกค้าอย่างรอบคอบ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6. ไม่ควรมองข้ามสิ่งเล็กน้อย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68910"/>
            <a:ext cx="4279611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824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4656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ในการปิดการขายแล้ว พนักงานขายจะประสบความสำเร็จในอาชีพขายได้นักขายควรปิดการขาย หากได้ปฏิบัติสิ่งต่อไปนี้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ได้ทำการชี้แจงข้อโต้แย้งต่าง ๆ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เมื่อท่านได้นำสินค้าออกมาสาธิต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เมื่อผู้มุ่งหวังได้พูดถึงความต้องการสินค้า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เมื่อได้เห็นสัญญาณซื้อ</a:t>
            </a:r>
          </a:p>
          <a:p>
            <a:pPr marL="0" indent="0">
              <a:buNone/>
            </a:pPr>
            <a:endParaRPr lang="th-TH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3015"/>
            <a:ext cx="3733927" cy="2489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025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635</Words>
  <Application>Microsoft Office PowerPoint</Application>
  <PresentationFormat>On-screen Show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หน่วยที่ 8  การปิดการขาย (Sales Closing)</vt:lpstr>
      <vt:lpstr>การปิดการขาย</vt:lpstr>
      <vt:lpstr>สัญญาณการซื้อของลูกค้า ได้แก่</vt:lpstr>
      <vt:lpstr>ปัจจัยและข้อควรคำนึงในการปิดการขาย</vt:lpstr>
      <vt:lpstr>ข้อควรคำนึงในการปิดการขาย</vt:lpstr>
      <vt:lpstr>วิธีปิดการขายหรือกลยุทธ์การปิดการขาย (Closing Tactics)</vt:lpstr>
      <vt:lpstr>พื้นฐานการปิดการขายของนักขาย</vt:lpstr>
      <vt:lpstr>บุคลิกภาพและชีวิตของนักปิดการขายที่ดี</vt:lpstr>
      <vt:lpstr>PowerPoint Presentation</vt:lpstr>
      <vt:lpstr>สูตรแม่บทของการปิดการขาย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8  การปิดการขาย (Sales Closing)</dc:title>
  <dc:creator>Windows User</dc:creator>
  <cp:lastModifiedBy>Windows User</cp:lastModifiedBy>
  <cp:revision>16</cp:revision>
  <cp:lastPrinted>2017-11-07T08:27:08Z</cp:lastPrinted>
  <dcterms:created xsi:type="dcterms:W3CDTF">2017-10-28T20:08:15Z</dcterms:created>
  <dcterms:modified xsi:type="dcterms:W3CDTF">2017-11-09T04:56:56Z</dcterms:modified>
</cp:coreProperties>
</file>