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DE48D-F8B6-4C66-874A-92A211B2B8A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C2604-C114-42D9-8D0C-B6B51F6A2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73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201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34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51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6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629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77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9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3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53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95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87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0DF27-112C-4FEC-A37F-0A84A75E5C0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E39DB-B400-4D88-9B24-91B12CEB3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89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2088232"/>
          </a:xfrm>
          <a:solidFill>
            <a:schemeClr val="bg1">
              <a:alpha val="82000"/>
            </a:schemeClr>
          </a:solidFill>
        </p:spPr>
        <p:txBody>
          <a:bodyPr>
            <a:noAutofit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หน่วยที่ 9</a:t>
            </a:r>
            <a:br>
              <a:rPr lang="th-TH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การติดตามผลหลังการขาย 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>Follow up after sales</a:t>
            </a: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773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  <a:solidFill>
            <a:schemeClr val="bg1">
              <a:alpha val="72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การติดตามผลหลังการขาย 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>Follow up after sales</a:t>
            </a: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  <a:solidFill>
            <a:schemeClr val="bg1">
              <a:alpha val="71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เป็นขั้นตอนสุดท้ายของกระบวนการขาย ซึ่งมองในแง่ของกิจการ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ก่อให้เกิด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ผลดี เพื่อการติดตามผลการปฏิบัติงานของนักขาย ทั้งนี้เพราะในการขายนักขายอาจต้องเผชิญกับสถานการณ์บางอย่างที่ไม่สามารถควบคุมได้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3213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ประโยชน์ของการติดตามผลหลังการขาย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solidFill>
            <a:schemeClr val="bg1">
              <a:alpha val="79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ดังนี้ 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ทำให้ทราบความรู้สึกของลูกค้า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เป็นการสร้างความรู้สึกและความสัมพันธ์ที่ดีกับลูกค้า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 เป็นการประเมินผลการปฏิบัติงานของนักขาย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4. ก่อให้เกิดลูกค้าแบบลูกโซ่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21087"/>
            <a:ext cx="3643114" cy="24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54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/>
              <a:t>การติดตามผลหลังการปฏิบัติงานขายของนักขาย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8000"/>
            </a:schemeClr>
          </a:solidFill>
        </p:spPr>
        <p:txBody>
          <a:bodyPr>
            <a:normAutofit/>
          </a:bodyPr>
          <a:lstStyle/>
          <a:p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การติดตามผลหลังการปฏิบัติงาน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ซึ่ง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มีรายละเอียดที่ควรพิจารณา ดังนี้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กรณีนักขายสามารถปิดการขายได้สำเร็จ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กรณีนักขายไม่สามารถปิดการขายได้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การให้บริการของนักขายที่ลูกค้าต้องการ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จุดสำคัญที่ผู้บริหารการขายเน้นในการปฏิบัติงาน 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การติดตามผลของผู้บริหารการขายจะทำให้เกิดประโยชน์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0780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การสร้างสัมพันธ์และการขายเพิ่มเติม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chemeClr val="bg1">
              <a:alpha val="88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การสร้างสัมพันธ์ เป็นความพยายามของนักขายในการสร้างพันธะผูกพันทางจิตใจกับลูกค้า ให้นึกถึงสินค้าของบริษัทที่ได้เสนอขายไป แม้ลูกค้าจะตัดสินใจซื้อสินค้านั้นหรือไม่ก็ตาม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84984"/>
            <a:ext cx="4762500" cy="31813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968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กระบวนการขายของนักขายสอดคล้อง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กับหลักปรัชญาเศรษฐกิจพอเพียง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  <a:solidFill>
            <a:schemeClr val="bg1">
              <a:alpha val="88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เศรษฐกิจพอเพียง เป็นปรัชญาชี้ถึงแนวทางการดำรงอยู่และปฏิบัติตนของประชาชนทุกระดับ ตั้งแต่ระดับครอบครัว ระดับชุมชน จนถึงระดับรัฐ เพื่อทำให้นักขายประสบความสำเร็จและความสุขในอาชีพการขายได้ในอนาคต รายละเอียด ดังนี้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ที่มาของเศรษฐกิจพอเพียง เศรษฐกิจพอเพียง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Sufficiency Economy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ความหมายของเศรษฐกิจพอเพียง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ปรัชญาเศรษฐกิจพอเพียง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การประยุกต์ปรัชญาเศรษฐกิจพอเพียงให้สอดคล้องกับอาชีพนักขาย</a:t>
            </a:r>
          </a:p>
        </p:txBody>
      </p:sp>
    </p:spTree>
    <p:extLst>
      <p:ext uri="{BB962C8B-B14F-4D97-AF65-F5344CB8AC3E}">
        <p14:creationId xmlns:p14="http://schemas.microsoft.com/office/powerpoint/2010/main" val="387790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288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หน่วยที่ 9 การติดตามผลหลังการขาย  (Follow up after sales)</vt:lpstr>
      <vt:lpstr>การติดตามผลหลังการขาย  (Follow up after sales)</vt:lpstr>
      <vt:lpstr>ประโยชน์ของการติดตามผลหลังการขาย </vt:lpstr>
      <vt:lpstr>การติดตามผลหลังการปฏิบัติงานขายของนักขาย</vt:lpstr>
      <vt:lpstr>การสร้างสัมพันธ์และการขายเพิ่มเติม</vt:lpstr>
      <vt:lpstr>กระบวนการขายของนักขายสอดคล้อง กับหลักปรัชญาเศรษฐกิจพอเพียง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9 การติดตามผลหลังการขาย  (Follow up after sales)</dc:title>
  <dc:creator>Windows User</dc:creator>
  <cp:lastModifiedBy>Windows User</cp:lastModifiedBy>
  <cp:revision>10</cp:revision>
  <cp:lastPrinted>2017-11-07T08:27:26Z</cp:lastPrinted>
  <dcterms:created xsi:type="dcterms:W3CDTF">2017-10-28T21:50:40Z</dcterms:created>
  <dcterms:modified xsi:type="dcterms:W3CDTF">2017-11-09T04:57:33Z</dcterms:modified>
</cp:coreProperties>
</file>