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44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0FFC1-D9A1-4BB2-97B0-94F23468B739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0BF64-3D2B-4A7F-817E-DEEBFCE0C5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95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88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150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601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081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540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446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1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69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798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38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50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12A48-A4A8-4786-9B95-BE856F7C0737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FA4DF-C2F3-4411-89B6-A0A82C80F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5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alpha val="88000"/>
            </a:schemeClr>
          </a:solidFill>
        </p:spPr>
        <p:txBody>
          <a:bodyPr/>
          <a:lstStyle/>
          <a:p>
            <a:r>
              <a:rPr lang="th-TH" b="1" smtClean="0">
                <a:latin typeface="BrowalliaUPC" pitchFamily="34" charset="-34"/>
                <a:cs typeface="BrowalliaUPC" pitchFamily="34" charset="-34"/>
              </a:rPr>
              <a:t>หน่วยที่ 5 </a:t>
            </a:r>
            <a:br>
              <a:rPr lang="th-TH" b="1" smtClean="0">
                <a:latin typeface="BrowalliaUPC" pitchFamily="34" charset="-34"/>
                <a:cs typeface="BrowalliaUPC" pitchFamily="34" charset="-34"/>
              </a:rPr>
            </a:br>
            <a:r>
              <a:rPr lang="th-TH" b="1" smtClean="0">
                <a:latin typeface="BrowalliaUPC" pitchFamily="34" charset="-34"/>
                <a:cs typeface="BrowalliaUPC" pitchFamily="34" charset="-34"/>
              </a:rPr>
              <a:t>การเข้าพบ (</a:t>
            </a:r>
            <a:r>
              <a:rPr lang="en-US" b="1" smtClean="0">
                <a:latin typeface="BrowalliaUPC" pitchFamily="34" charset="-34"/>
                <a:cs typeface="BrowalliaUPC" pitchFamily="34" charset="-34"/>
              </a:rPr>
              <a:t>Approach</a:t>
            </a:r>
            <a:r>
              <a:rPr lang="th-TH" b="1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09433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3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การเข้าพบ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  <a:solidFill>
            <a:schemeClr val="bg1">
              <a:alpha val="73000"/>
            </a:scheme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     เป็นขั้นตอนของกระบวนการขายที่นักขายต้องเข้าพบผู้มุ่งหวังเพื่อเสนอขายสินค้าหรือบริการ ในการเข้าพบนี้ ทำให้นักขายสามารถรวบรวมข้อมูลเกี่ยวกับ              ผู้มุ่งหวังเพิ่มเติมและค้นหาผลประโยชน์หรือคุณค่าของสินค้าหรือบริการที่ลูกค้าต้องการ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28999"/>
            <a:ext cx="4159997" cy="2819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77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7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ความหมายจากคำย่อของการเข้าพบหรือ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Approach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  <a:solidFill>
            <a:schemeClr val="bg1">
              <a:alpha val="83000"/>
            </a:schemeClr>
          </a:solidFill>
        </p:spPr>
        <p:txBody>
          <a:bodyPr/>
          <a:lstStyle/>
          <a:p>
            <a:endParaRPr lang="th-TH" sz="28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th-TH" sz="2800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ทัศนคติ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A = Attitude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 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2. การเตรียมตัว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P = Preparation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3. การหยั่งเชิง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P = Probe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4. การผ่อนคลาย 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R = Relax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5. ความรอบรู้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O = Obtain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6. การกระตุ้น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A =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Arouse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64904"/>
            <a:ext cx="4037982" cy="29269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769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  <a:solidFill>
            <a:schemeClr val="bg1">
              <a:alpha val="82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วัตถุประสงค์การเข้าพบผู้มุ่งหวัง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2548880"/>
          </a:xfrm>
          <a:solidFill>
            <a:schemeClr val="bg1">
              <a:alpha val="78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นักขายมีวัตถุประสงค์ในการเข้าพบผู้มุ่งหวัง 3 ประการ คือ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เพื่อต้องการสร้างความประทับใจที่ดีต่อผู้มุ่งหวัง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เพื่อต้องการทราบความต้องการของผู้มุ่งหวัง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เพื่อต้องการกระตุ้นความสนใจในสินค้าหรือบริการที่นักขายได้เสนอขาย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96289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08112"/>
          </a:xfrm>
          <a:solidFill>
            <a:schemeClr val="bg1">
              <a:alpha val="79000"/>
            </a:schemeClr>
          </a:solidFill>
        </p:spPr>
        <p:txBody>
          <a:bodyPr>
            <a:normAutofit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เทคนิคการเข้าพบผู้มุ่งหวัง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968552"/>
          </a:xfrm>
          <a:solidFill>
            <a:schemeClr val="bg1">
              <a:alpha val="82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1. การเข้าพบด้วยการแนะนำ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Introduction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2. การเข้าพบด้วยสินค้าหรือบริการ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Goods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3. การเข้าพบด้วยการอ้างอิง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Reference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4. การเข้าพบด้วยประโยชน์ของลูกค้า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Consumer – Benefit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5. การเข้าพบด้วยปัญหาหรือคำถาม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Question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6.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การเข้าพบด้วยการสำรวจ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Survey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7. การเข้าพบด้วยการอยากทดลอง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Curiosity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8. การเข้าพบด้วยการทำให้ตื่นตัว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Shock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9. การเข้าพบด้วยการแสดงผลงาน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Showmanship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10. การเข้าพบด้วยข้อความ (</a:t>
            </a:r>
            <a:r>
              <a:rPr lang="en-US" sz="3000" dirty="0" smtClean="0">
                <a:latin typeface="Browallia New" pitchFamily="34" charset="-34"/>
                <a:cs typeface="Browallia New" pitchFamily="34" charset="-34"/>
              </a:rPr>
              <a:t>Statement Approach</a:t>
            </a:r>
            <a:r>
              <a:rPr lang="th-TH" sz="30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0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228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  <a:solidFill>
            <a:schemeClr val="bg1">
              <a:alpha val="83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11. การเข้าพบด้วยของแจกหรือของตอบแทนน้ำใจ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Premium Approach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12.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การเข้าพบด้วยการสรรเสริญชมเชย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Complement Approach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13.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การเข้าพบด้วยวิธีผสม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70661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1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สิ่งที่ต้องคำนึงในการเข้าพบผู้มุ่งหวัง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  <a:solidFill>
            <a:schemeClr val="bg1">
              <a:alpha val="66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จำเป็นต้องทำการนัดหมายล่วงหน้า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2. ต้องมีวัตถุประสงค์แน่นอน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3. </a:t>
            </a:r>
            <a:r>
              <a:rPr lang="th-TH" sz="2800" smtClean="0">
                <a:latin typeface="Browallia New" pitchFamily="34" charset="-34"/>
                <a:cs typeface="Browallia New" pitchFamily="34" charset="-34"/>
              </a:rPr>
              <a:t>พนักงานขายต้อง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เตรียมตัวเอง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4. นักขายควรสร้างความสนใจจากลูกค้า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584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386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หน่วยที่ 5  การเข้าพบ (Approach)</vt:lpstr>
      <vt:lpstr>การเข้าพบ</vt:lpstr>
      <vt:lpstr>ความหมายจากคำย่อของการเข้าพบหรือ Approach </vt:lpstr>
      <vt:lpstr>วัตถุประสงค์การเข้าพบผู้มุ่งหวัง</vt:lpstr>
      <vt:lpstr>เทคนิคการเข้าพบผู้มุ่งหวัง</vt:lpstr>
      <vt:lpstr>PowerPoint Presentation</vt:lpstr>
      <vt:lpstr>สิ่งที่ต้องคำนึงในการเข้าพบผู้มุ่งหวัง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5  การเข้าพบ (Approach)</dc:title>
  <dc:creator>Windows User</dc:creator>
  <cp:lastModifiedBy>Windows User</cp:lastModifiedBy>
  <cp:revision>12</cp:revision>
  <cp:lastPrinted>2017-11-07T08:25:50Z</cp:lastPrinted>
  <dcterms:created xsi:type="dcterms:W3CDTF">2017-10-25T23:26:42Z</dcterms:created>
  <dcterms:modified xsi:type="dcterms:W3CDTF">2017-11-09T04:39:32Z</dcterms:modified>
</cp:coreProperties>
</file>