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1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9945688" cy="6858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33588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A48FED-D6CF-4342-925D-2DA8BE1FB3E1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33588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A9C63E-42B2-42F6-991D-40604628D15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121090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B8670B89-51AB-4A4F-9FBD-8AA24571B6A3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49B419A7-3D82-4C62-97A5-33912313572B}" type="slidenum">
              <a:rPr lang="th-TH" smtClean="0"/>
              <a:t>‹#›</a:t>
            </a:fld>
            <a:endParaRPr lang="th-TH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70B89-51AB-4A4F-9FBD-8AA24571B6A3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419A7-3D82-4C62-97A5-33912313572B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70B89-51AB-4A4F-9FBD-8AA24571B6A3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419A7-3D82-4C62-97A5-33912313572B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70B89-51AB-4A4F-9FBD-8AA24571B6A3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419A7-3D82-4C62-97A5-33912313572B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70B89-51AB-4A4F-9FBD-8AA24571B6A3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419A7-3D82-4C62-97A5-33912313572B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70B89-51AB-4A4F-9FBD-8AA24571B6A3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419A7-3D82-4C62-97A5-33912313572B}" type="slidenum">
              <a:rPr lang="th-TH" smtClean="0"/>
              <a:t>‹#›</a:t>
            </a:fld>
            <a:endParaRPr lang="th-TH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70B89-51AB-4A4F-9FBD-8AA24571B6A3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419A7-3D82-4C62-97A5-33912313572B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70B89-51AB-4A4F-9FBD-8AA24571B6A3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419A7-3D82-4C62-97A5-33912313572B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70B89-51AB-4A4F-9FBD-8AA24571B6A3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419A7-3D82-4C62-97A5-33912313572B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70B89-51AB-4A4F-9FBD-8AA24571B6A3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419A7-3D82-4C62-97A5-33912313572B}" type="slidenum">
              <a:rPr lang="th-TH" smtClean="0"/>
              <a:t>‹#›</a:t>
            </a:fld>
            <a:endParaRPr lang="th-TH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70B89-51AB-4A4F-9FBD-8AA24571B6A3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419A7-3D82-4C62-97A5-33912313572B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B8670B89-51AB-4A4F-9FBD-8AA24571B6A3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49B419A7-3D82-4C62-97A5-33912313572B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th-TH" b="1" dirty="0"/>
              <a:t>หน่วยที่ 6 </a:t>
            </a:r>
            <a:r>
              <a:rPr lang="th-TH" b="1" dirty="0" smtClean="0"/>
              <a:t/>
            </a:r>
            <a:br>
              <a:rPr lang="th-TH" b="1" dirty="0" smtClean="0"/>
            </a:br>
            <a:r>
              <a:rPr lang="th-TH" b="1" dirty="0" smtClean="0"/>
              <a:t>การ</a:t>
            </a:r>
            <a:r>
              <a:rPr lang="th-TH" b="1" dirty="0"/>
              <a:t>จัดทำแผนธุรกิจ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-11239"/>
            <a:ext cx="4355976" cy="523220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>
            <a:defPPr>
              <a:defRPr lang="th-TH"/>
            </a:defPPr>
            <a:lvl1pPr marL="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b="1" dirty="0" smtClean="0"/>
              <a:t>คู่มือครู </a:t>
            </a:r>
            <a:r>
              <a:rPr lang="en-US" b="1" dirty="0" smtClean="0"/>
              <a:t>: </a:t>
            </a:r>
            <a:r>
              <a:rPr lang="th-TH" b="1" dirty="0" smtClean="0"/>
              <a:t>การเป็นผู้ประกอบการ (3200-0003)</a:t>
            </a:r>
            <a:endParaRPr lang="th-TH" b="1" dirty="0"/>
          </a:p>
        </p:txBody>
      </p:sp>
    </p:spTree>
    <p:extLst>
      <p:ext uri="{BB962C8B-B14F-4D97-AF65-F5344CB8AC3E}">
        <p14:creationId xmlns:p14="http://schemas.microsoft.com/office/powerpoint/2010/main" val="2157244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/>
              <a:t>สาระการ</a:t>
            </a:r>
            <a:r>
              <a:rPr lang="th-TH" b="1" dirty="0" smtClean="0"/>
              <a:t>เรียนรู้</a:t>
            </a:r>
            <a:endParaRPr lang="th-TH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sz="3200" dirty="0" smtClean="0"/>
              <a:t>ความหมาย</a:t>
            </a:r>
            <a:r>
              <a:rPr lang="th-TH" sz="3200" dirty="0"/>
              <a:t>ของแผนธุรกิจ</a:t>
            </a:r>
          </a:p>
          <a:p>
            <a:r>
              <a:rPr lang="th-TH" sz="3200" dirty="0" smtClean="0"/>
              <a:t>ความสำคัญ</a:t>
            </a:r>
            <a:r>
              <a:rPr lang="th-TH" sz="3200" dirty="0"/>
              <a:t>ของแผนธุรกิจ</a:t>
            </a:r>
          </a:p>
          <a:p>
            <a:r>
              <a:rPr lang="th-TH" sz="3200" dirty="0" smtClean="0"/>
              <a:t>องค์ประกอบ</a:t>
            </a:r>
            <a:r>
              <a:rPr lang="th-TH" sz="3200" dirty="0"/>
              <a:t>ของแผนธุรกิจ</a:t>
            </a:r>
          </a:p>
          <a:p>
            <a:r>
              <a:rPr lang="th-TH" sz="3200" dirty="0" smtClean="0"/>
              <a:t>การ</a:t>
            </a:r>
            <a:r>
              <a:rPr lang="th-TH" sz="3200" dirty="0"/>
              <a:t>จัดทำแผนธุรกิจ</a:t>
            </a: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5352644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/>
              <a:t>ผลการเรียนรู้ที่</a:t>
            </a:r>
            <a:r>
              <a:rPr lang="th-TH" b="1" dirty="0" smtClean="0"/>
              <a:t>คาดหวัง</a:t>
            </a:r>
            <a:endParaRPr lang="th-TH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sz="3200" dirty="0"/>
              <a:t>อธิบายความหมายของแผนธุรกิจได้</a:t>
            </a:r>
          </a:p>
          <a:p>
            <a:r>
              <a:rPr lang="th-TH" sz="3200" dirty="0"/>
              <a:t>อธิบายความสำคัญของแผนธุรกิจได้</a:t>
            </a:r>
          </a:p>
          <a:p>
            <a:r>
              <a:rPr lang="th-TH" sz="3200" dirty="0"/>
              <a:t>บอกองค์ประกอบของแผนธุรกิจได้</a:t>
            </a:r>
          </a:p>
          <a:p>
            <a:r>
              <a:rPr lang="th-TH" sz="3200" dirty="0"/>
              <a:t>จัดทำแผนธุรกิจได้</a:t>
            </a: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381075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/>
              <a:t>สาระสำคัญ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2348880"/>
            <a:ext cx="7560956" cy="3508977"/>
          </a:xfrm>
        </p:spPr>
        <p:txBody>
          <a:bodyPr/>
          <a:lstStyle/>
          <a:p>
            <a:pPr algn="thaiDist"/>
            <a:r>
              <a:rPr lang="th-TH" sz="2800" dirty="0"/>
              <a:t>แผนธุรกิจ (</a:t>
            </a:r>
            <a:r>
              <a:rPr lang="en-US" sz="2800" dirty="0"/>
              <a:t>Business Plan) </a:t>
            </a:r>
            <a:r>
              <a:rPr lang="th-TH" sz="2800" dirty="0"/>
              <a:t>เป็นเครื่องมือที่มีความสำคัญยิ่งสำหรับผู้ประกอบการที่ริเริ่มจะก่อตั้งกิจการ แผนนี้เป็นผลสรุป หรือผลรวม </a:t>
            </a:r>
            <a:r>
              <a:rPr lang="th-TH" sz="2800" dirty="0" smtClean="0"/>
              <a:t>            </a:t>
            </a:r>
            <a:r>
              <a:rPr lang="th-TH" sz="2800" dirty="0" smtClean="0"/>
              <a:t>แห่งกระบวนการ</a:t>
            </a:r>
            <a:r>
              <a:rPr lang="th-TH" sz="2800" dirty="0"/>
              <a:t>คิดพิจารณา และการตัดสินใจที่จะเปลี่ยนความคิดของผู้ประกอบการออกมาเป็นโอกาสทางธุรกิจ </a:t>
            </a: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306054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/>
              <a:t>1. ความหมายของแผนธุรกิจ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thaiDist"/>
            <a:r>
              <a:rPr lang="th-TH" sz="2800" dirty="0"/>
              <a:t>แผนธุรกิจ (</a:t>
            </a:r>
            <a:r>
              <a:rPr lang="en-US" sz="2800" dirty="0"/>
              <a:t>Business Plan) </a:t>
            </a:r>
            <a:r>
              <a:rPr lang="th-TH" sz="2800" dirty="0"/>
              <a:t>คือแผนงานทางธุรกิจที่แสดงกิจกรรมต่างๆ ที่ต้องปฏิบัติในการลงทุนประกอบการ โดยมีจุดเริ่มต้นจาก </a:t>
            </a:r>
            <a:r>
              <a:rPr lang="th-TH" sz="2800" dirty="0" smtClean="0"/>
              <a:t>การผลิต</a:t>
            </a:r>
            <a:r>
              <a:rPr lang="th-TH" sz="2800" dirty="0"/>
              <a:t>สินค้าและบริการอะไร มีกระบวนการปฏิบัติอย่างไรบ้าง และผลจากการปฏิบัติออกมาได้มากน้อยแค่ไหน ใช้งบประมาณ</a:t>
            </a:r>
            <a:r>
              <a:rPr lang="th-TH" sz="2800" dirty="0" smtClean="0"/>
              <a:t>และกำลังคน </a:t>
            </a:r>
            <a:r>
              <a:rPr lang="th-TH" sz="2800" dirty="0"/>
              <a:t>เท่าไร เพื่อให้เกิดเป็นสินค้าและบริการแก่</a:t>
            </a:r>
            <a:r>
              <a:rPr lang="th-TH" sz="2800" dirty="0" smtClean="0"/>
              <a:t>ลูกค้าและบริหารธุรกิจ</a:t>
            </a:r>
            <a:r>
              <a:rPr lang="th-TH" sz="2800" dirty="0"/>
              <a:t>อย่างไรธุรกิจจึงจะอยู่รอด</a:t>
            </a: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9611640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/>
              <a:t>2. ความสำคัญของแผนธุรกิจ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sz="3200" dirty="0"/>
              <a:t>โดยแผนธุรกิจนอกจากจะเป็นการประเมินความเป็นไปได้ของโครงการแล้ว ยังเป็นแผนงานและแผนควบคุมการดำเนินงานของบริษัทได้อีกทางหนึ่งด้วย</a:t>
            </a: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1975466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/>
              <a:t>3. องค์ประกอบของแผนธุรกิจ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sz="3200" dirty="0"/>
              <a:t>บทสรุปผู้บริหาร</a:t>
            </a:r>
          </a:p>
          <a:p>
            <a:r>
              <a:rPr lang="th-TH" sz="3200" dirty="0"/>
              <a:t>วัตถุประสงค์ในการนำเสนอแผนธุรกิจ</a:t>
            </a:r>
          </a:p>
          <a:p>
            <a:r>
              <a:rPr lang="th-TH" sz="3200" dirty="0"/>
              <a:t>ความเป็นมาของธุรกิจ</a:t>
            </a:r>
          </a:p>
          <a:p>
            <a:r>
              <a:rPr lang="th-TH" sz="3200" dirty="0"/>
              <a:t>สินค้า</a:t>
            </a:r>
          </a:p>
          <a:p>
            <a:r>
              <a:rPr lang="th-TH" sz="3200" dirty="0"/>
              <a:t>การวิเคราะห์อุตสาหกรรมและตลาด</a:t>
            </a:r>
          </a:p>
          <a:p>
            <a:r>
              <a:rPr lang="th-TH" sz="3200" dirty="0"/>
              <a:t>แผนบริหารจัดการ</a:t>
            </a: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2324617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/>
              <a:t>4. การจัดทำแผนธุรกิจ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8580" indent="0">
              <a:buNone/>
            </a:pPr>
            <a:r>
              <a:rPr lang="th-TH" sz="3200" b="1" dirty="0"/>
              <a:t>แผนการขาย</a:t>
            </a:r>
            <a:r>
              <a:rPr lang="th-TH" sz="3200" b="1" dirty="0" smtClean="0"/>
              <a:t>สินค้า</a:t>
            </a:r>
          </a:p>
          <a:p>
            <a:r>
              <a:rPr lang="th-TH" sz="3200" dirty="0" smtClean="0"/>
              <a:t>สถาน</a:t>
            </a:r>
            <a:r>
              <a:rPr lang="th-TH" sz="3200" dirty="0"/>
              <a:t>ประกอบการในการขายสินค้า</a:t>
            </a:r>
          </a:p>
          <a:p>
            <a:r>
              <a:rPr lang="th-TH" sz="3200" dirty="0"/>
              <a:t>อุปกรณ์ เครื่องมือ ของ</a:t>
            </a:r>
            <a:r>
              <a:rPr lang="th-TH" sz="3200" dirty="0" smtClean="0"/>
              <a:t>ตกแต่งในการขายสินค้า</a:t>
            </a:r>
            <a:endParaRPr lang="th-TH" sz="3200" dirty="0"/>
          </a:p>
          <a:p>
            <a:r>
              <a:rPr lang="th-TH" sz="3200" dirty="0"/>
              <a:t>ข้อมูลในการขายสินค้า</a:t>
            </a:r>
          </a:p>
          <a:p>
            <a:r>
              <a:rPr lang="th-TH" sz="3200" dirty="0"/>
              <a:t>ขั้นตอนการขาย</a:t>
            </a:r>
          </a:p>
          <a:p>
            <a:r>
              <a:rPr lang="th-TH" sz="3200" dirty="0"/>
              <a:t>แผนผังกระบวนการขาย</a:t>
            </a: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7589938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5616" y="908720"/>
            <a:ext cx="7024744" cy="1143000"/>
          </a:xfrm>
        </p:spPr>
        <p:txBody>
          <a:bodyPr>
            <a:normAutofit/>
          </a:bodyPr>
          <a:lstStyle/>
          <a:p>
            <a:r>
              <a:rPr lang="th-TH" sz="3200" b="1" dirty="0">
                <a:solidFill>
                  <a:schemeClr val="tx1"/>
                </a:solidFill>
              </a:rPr>
              <a:t>แผนการ</a:t>
            </a:r>
            <a:r>
              <a:rPr lang="th-TH" sz="3200" b="1" dirty="0" smtClean="0">
                <a:solidFill>
                  <a:schemeClr val="tx1"/>
                </a:solidFill>
              </a:rPr>
              <a:t>เงิน</a:t>
            </a:r>
            <a:endParaRPr lang="th-TH" sz="32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1988840"/>
            <a:ext cx="6777317" cy="4201692"/>
          </a:xfrm>
        </p:spPr>
        <p:txBody>
          <a:bodyPr>
            <a:normAutofit fontScale="92500" lnSpcReduction="10000"/>
          </a:bodyPr>
          <a:lstStyle/>
          <a:p>
            <a:r>
              <a:rPr lang="th-TH" sz="2800" dirty="0"/>
              <a:t>ประมาณการในการลงทุน</a:t>
            </a:r>
          </a:p>
          <a:p>
            <a:r>
              <a:rPr lang="th-TH" sz="2800" dirty="0"/>
              <a:t>ทรัพย์สินที่ใช้ในการประกอบ</a:t>
            </a:r>
            <a:r>
              <a:rPr lang="th-TH" sz="2800" dirty="0" smtClean="0"/>
              <a:t>ธุรกิจในปัจจุบัน</a:t>
            </a:r>
            <a:endParaRPr lang="th-TH" sz="2800" dirty="0"/>
          </a:p>
          <a:p>
            <a:r>
              <a:rPr lang="th-TH" sz="2800" dirty="0"/>
              <a:t>สมมติฐานทาง</a:t>
            </a:r>
            <a:r>
              <a:rPr lang="th-TH" sz="2800" dirty="0" smtClean="0"/>
              <a:t>การเงิน</a:t>
            </a:r>
          </a:p>
          <a:p>
            <a:r>
              <a:rPr lang="th-TH" sz="2800" dirty="0" smtClean="0"/>
              <a:t>นโยบายทางการเงิน</a:t>
            </a:r>
            <a:endParaRPr lang="th-TH" sz="2800" dirty="0"/>
          </a:p>
          <a:p>
            <a:r>
              <a:rPr lang="th-TH" sz="2800" dirty="0"/>
              <a:t>ประมาณการในการขายสินค้ารายเดือน</a:t>
            </a:r>
          </a:p>
          <a:p>
            <a:r>
              <a:rPr lang="th-TH" sz="2800" dirty="0"/>
              <a:t>ประมาณการรายได้จากการขายสินค้า</a:t>
            </a:r>
          </a:p>
          <a:p>
            <a:r>
              <a:rPr lang="th-TH" sz="2800" dirty="0" smtClean="0"/>
              <a:t>ประมาณการต้นทุนสินค้าและต้นทุนขายสินค้า</a:t>
            </a:r>
          </a:p>
          <a:p>
            <a:r>
              <a:rPr lang="th-TH" sz="2800" dirty="0" smtClean="0"/>
              <a:t>ประมาณการค่าใช้จ่ายในการบริหารและการขาย</a:t>
            </a:r>
          </a:p>
          <a:p>
            <a:r>
              <a:rPr lang="th-TH" sz="2800" dirty="0" smtClean="0"/>
              <a:t>ประมาณการงบกำไรขาดทุน</a:t>
            </a:r>
            <a:endParaRPr lang="th-TH" sz="2800" dirty="0"/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99862607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Couture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9</TotalTime>
  <Words>330</Words>
  <Application>Microsoft Office PowerPoint</Application>
  <PresentationFormat>On-screen Show (4:3)</PresentationFormat>
  <Paragraphs>42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Austin</vt:lpstr>
      <vt:lpstr>หน่วยที่ 6  การจัดทำแผนธุรกิจ</vt:lpstr>
      <vt:lpstr>สาระการเรียนรู้</vt:lpstr>
      <vt:lpstr>ผลการเรียนรู้ที่คาดหวัง</vt:lpstr>
      <vt:lpstr>สาระสำคัญ</vt:lpstr>
      <vt:lpstr>1. ความหมายของแผนธุรกิจ</vt:lpstr>
      <vt:lpstr>2. ความสำคัญของแผนธุรกิจ</vt:lpstr>
      <vt:lpstr>3. องค์ประกอบของแผนธุรกิจ</vt:lpstr>
      <vt:lpstr>4. การจัดทำแผนธุรกิจ</vt:lpstr>
      <vt:lpstr>แผนการเงิน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หน่วยที่ 6  การจัดทำแผนธุรกิจ</dc:title>
  <dc:creator>ssw</dc:creator>
  <cp:lastModifiedBy>ssw</cp:lastModifiedBy>
  <cp:revision>3</cp:revision>
  <cp:lastPrinted>2016-08-23T16:31:21Z</cp:lastPrinted>
  <dcterms:created xsi:type="dcterms:W3CDTF">2016-08-23T00:23:29Z</dcterms:created>
  <dcterms:modified xsi:type="dcterms:W3CDTF">2016-09-07T22:56:53Z</dcterms:modified>
</cp:coreProperties>
</file>