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9945688" cy="6858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67208-E24F-4D70-9EB0-D50728F28837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2CC85-E8F2-4190-8BF7-8A980C86DB4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703777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4E92903-F8E7-4556-B16E-150B6E1A9FF1}" type="datetimeFigureOut">
              <a:rPr lang="th-TH" smtClean="0"/>
              <a:t>07/09/59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6FD8F5C-FC9A-4D7F-9069-D5C06614182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44008" y="3429000"/>
            <a:ext cx="3528392" cy="1702160"/>
          </a:xfrm>
        </p:spPr>
        <p:txBody>
          <a:bodyPr>
            <a:noAutofit/>
          </a:bodyPr>
          <a:lstStyle/>
          <a:p>
            <a:pPr algn="ctr"/>
            <a:r>
              <a:rPr lang="th-TH" sz="4400" b="1" dirty="0"/>
              <a:t>หน่วยที่ 2 </a:t>
            </a:r>
            <a:r>
              <a:rPr lang="th-TH" sz="4400" b="1" dirty="0" smtClean="0"/>
              <a:t/>
            </a:r>
            <a:br>
              <a:rPr lang="th-TH" sz="4400" b="1" dirty="0" smtClean="0"/>
            </a:br>
            <a:r>
              <a:rPr lang="th-TH" sz="4400" b="1" dirty="0" smtClean="0"/>
              <a:t>ความรู้</a:t>
            </a:r>
            <a:r>
              <a:rPr lang="th-TH" sz="4400" b="1" dirty="0"/>
              <a:t>เกี่ยวกับธุรกิจและการ</a:t>
            </a:r>
            <a:r>
              <a:rPr lang="th-TH" sz="4400" b="1" dirty="0" smtClean="0"/>
              <a:t>เป็นผู้ประกอบการ</a:t>
            </a:r>
            <a:endParaRPr lang="th-TH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4355976" cy="523220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th-TH" b="1" dirty="0" smtClean="0"/>
              <a:t>คู่มือครู </a:t>
            </a:r>
            <a:r>
              <a:rPr lang="en-US" b="1" dirty="0" smtClean="0"/>
              <a:t>: </a:t>
            </a:r>
            <a:r>
              <a:rPr lang="th-TH" b="1" dirty="0" smtClean="0"/>
              <a:t>การเป็นผู้ประกอบการ (3200-0003)</a:t>
            </a:r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1271575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4. คุณสมบัติของผู้ประกอบการที่ดี </a:t>
            </a: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899592" y="2204864"/>
            <a:ext cx="4038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600" dirty="0" smtClean="0"/>
              <a:t>รู้จักตนเอง</a:t>
            </a:r>
          </a:p>
          <a:p>
            <a:r>
              <a:rPr lang="th-TH" sz="3600" dirty="0" smtClean="0"/>
              <a:t>ความรู้</a:t>
            </a:r>
          </a:p>
          <a:p>
            <a:r>
              <a:rPr lang="th-TH" sz="3600" dirty="0" smtClean="0"/>
              <a:t>ความคิดสร้างสรรค์</a:t>
            </a:r>
          </a:p>
          <a:p>
            <a:r>
              <a:rPr lang="th-TH" sz="3600" dirty="0" smtClean="0"/>
              <a:t>ความกล้าและความเป็นผู้นำ</a:t>
            </a:r>
          </a:p>
          <a:p>
            <a:r>
              <a:rPr lang="th-TH" sz="3600" dirty="0" smtClean="0"/>
              <a:t>รักในสิ่งที่ทำ</a:t>
            </a:r>
            <a:endParaRPr lang="th-TH" sz="3600" dirty="0"/>
          </a:p>
        </p:txBody>
      </p:sp>
      <p:sp>
        <p:nvSpPr>
          <p:cNvPr id="5" name="Content Placeholder 8"/>
          <p:cNvSpPr>
            <a:spLocks noGrp="1"/>
          </p:cNvSpPr>
          <p:nvPr>
            <p:ph sz="half" idx="4294967295"/>
          </p:nvPr>
        </p:nvSpPr>
        <p:spPr>
          <a:xfrm>
            <a:off x="4427984" y="2204863"/>
            <a:ext cx="4038600" cy="4525963"/>
          </a:xfrm>
          <a:prstGeom prst="rect">
            <a:avLst/>
          </a:prstGeom>
        </p:spPr>
        <p:txBody>
          <a:bodyPr/>
          <a:lstStyle/>
          <a:p>
            <a:r>
              <a:rPr lang="th-TH" sz="3600" dirty="0" smtClean="0"/>
              <a:t>ความพยายาม อดทน</a:t>
            </a:r>
          </a:p>
          <a:p>
            <a:r>
              <a:rPr lang="th-TH" sz="3600" dirty="0" smtClean="0"/>
              <a:t>ความประหยัดและมัธยัสถ์</a:t>
            </a:r>
          </a:p>
          <a:p>
            <a:r>
              <a:rPr lang="th-TH" sz="3600" dirty="0" smtClean="0"/>
              <a:t>ไหวพริบ</a:t>
            </a:r>
          </a:p>
          <a:p>
            <a:r>
              <a:rPr lang="th-TH" sz="3600" dirty="0" smtClean="0"/>
              <a:t>เงินทุน</a:t>
            </a:r>
          </a:p>
          <a:p>
            <a:r>
              <a:rPr lang="th-TH" sz="3600" dirty="0" smtClean="0"/>
              <a:t>การสนับสนุนจากบุคคลรอบข้าง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4067059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สาระการ</a:t>
            </a:r>
            <a:r>
              <a:rPr lang="th-TH" b="1" dirty="0" smtClean="0"/>
              <a:t>เรียนรู้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dirty="0"/>
              <a:t>ความหมายและความสำคัญของธุรกิจ</a:t>
            </a:r>
          </a:p>
          <a:p>
            <a:r>
              <a:rPr lang="th-TH" sz="3600" dirty="0"/>
              <a:t>บทบาทหน้าที่และความรับผิดชอบของผู้ประกอบการ</a:t>
            </a:r>
            <a:endParaRPr lang="th-TH" sz="2000" dirty="0"/>
          </a:p>
          <a:p>
            <a:r>
              <a:rPr lang="th-TH" sz="3600" dirty="0"/>
              <a:t>ประเภทของการประกอบธุรกิจ</a:t>
            </a:r>
            <a:endParaRPr lang="th-TH" sz="2000" dirty="0"/>
          </a:p>
          <a:p>
            <a:r>
              <a:rPr lang="th-TH" sz="3600" dirty="0"/>
              <a:t>คุณสมบัติของผู้ประกอบการที่ดี</a:t>
            </a:r>
            <a:endParaRPr lang="en-US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809107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ผลการเรียนรู้ที่</a:t>
            </a:r>
            <a:r>
              <a:rPr lang="th-TH" b="1" dirty="0" smtClean="0"/>
              <a:t>คาดหวัง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416940" cy="3508977"/>
          </a:xfrm>
        </p:spPr>
        <p:txBody>
          <a:bodyPr/>
          <a:lstStyle/>
          <a:p>
            <a:pPr lvl="0"/>
            <a:r>
              <a:rPr lang="th-TH" sz="3600" dirty="0"/>
              <a:t>อธิบายความหมายและความสำคัญของธุรกิจได้</a:t>
            </a:r>
            <a:endParaRPr lang="en-US" sz="3600" dirty="0"/>
          </a:p>
          <a:p>
            <a:pPr lvl="0"/>
            <a:r>
              <a:rPr lang="th-TH" sz="3600" dirty="0"/>
              <a:t>เข้าใจบทบาทหน้าที่และความรับผิดชอบของผู้ประกอบการ</a:t>
            </a:r>
            <a:endParaRPr lang="en-US" sz="3600" dirty="0"/>
          </a:p>
          <a:p>
            <a:pPr lvl="0"/>
            <a:r>
              <a:rPr lang="th-TH" sz="3600" dirty="0"/>
              <a:t>แยกประเภทของการประกอบธุรกิจได้</a:t>
            </a:r>
            <a:endParaRPr lang="en-US" sz="3600" dirty="0"/>
          </a:p>
          <a:p>
            <a:pPr lvl="0"/>
            <a:r>
              <a:rPr lang="th-TH" sz="3600" dirty="0"/>
              <a:t>บอกคุณสมบัติของผู้ประกอบการที่ดีได้</a:t>
            </a:r>
            <a:endParaRPr lang="en-US" sz="3600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37587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สาระสำคัญ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128908" cy="3508977"/>
          </a:xfrm>
        </p:spPr>
        <p:txBody>
          <a:bodyPr/>
          <a:lstStyle/>
          <a:p>
            <a:pPr algn="thaiDist"/>
            <a:r>
              <a:rPr lang="th-TH" sz="3200" dirty="0"/>
              <a:t>ผู้ประกอบการ คือ เจ้าของกิจการ หรือบุคคลที่จัดตั้งองค์กรธุรกิจเพื่อหวังผลกำไร เป็นบุคคลที่มองเห็นโอกาสทางธุรกิจและสามารถหา</a:t>
            </a:r>
            <a:r>
              <a:rPr lang="th-TH" sz="3200" dirty="0" smtClean="0"/>
              <a:t>ช่องทาง</a:t>
            </a:r>
            <a:r>
              <a:rPr lang="th-TH" sz="3200" dirty="0"/>
              <a:t>ที่จะสร้างธุรกิจของตนเองโดยยอมรับความเสี่ยงต่าง ๆ </a:t>
            </a:r>
            <a:r>
              <a:rPr lang="th-TH" sz="3200" dirty="0" smtClean="0"/>
              <a:t> ที่</a:t>
            </a:r>
            <a:r>
              <a:rPr lang="th-TH" sz="3200" dirty="0"/>
              <a:t>จะเกิดขึ้น</a:t>
            </a:r>
          </a:p>
          <a:p>
            <a:pPr algn="thaiDist"/>
            <a:r>
              <a:rPr lang="th-TH" sz="3200" dirty="0"/>
              <a:t>ผู้ที่มุ่งหวังจะเป็นผู้ประกอบการต้องพิจารณาถึงปัญหา ความท้าทาย ความไม่แน่นอนในการทำธุรกิจได้</a:t>
            </a:r>
          </a:p>
          <a:p>
            <a:pPr marL="6858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14115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/>
              <a:t>ความรู้</a:t>
            </a:r>
            <a:r>
              <a:rPr lang="th-TH" b="1" dirty="0"/>
              <a:t>เกี่ยวกับธุรกิจและการเป็นผู้ประกอบการ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dirty="0"/>
              <a:t>ความหมายและความสำคัญของธุรกิจ</a:t>
            </a:r>
          </a:p>
          <a:p>
            <a:r>
              <a:rPr lang="th-TH" sz="3600" dirty="0"/>
              <a:t>บทบาทหน้าที่และความรับผิดชอบของผู้ประกอบการ</a:t>
            </a:r>
          </a:p>
          <a:p>
            <a:r>
              <a:rPr lang="th-TH" sz="3600" dirty="0"/>
              <a:t>ประเภทของการประกอบธุรกิจ</a:t>
            </a:r>
          </a:p>
          <a:p>
            <a:r>
              <a:rPr lang="th-TH" sz="3600" dirty="0"/>
              <a:t>คุณสมบัติของผู้ประกอบการที่ดี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31485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1. ความหมายและความสำคัญของธุรกิจ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dirty="0"/>
              <a:t>ความหมาย</a:t>
            </a:r>
          </a:p>
          <a:p>
            <a:r>
              <a:rPr lang="th-TH" sz="3600" dirty="0"/>
              <a:t>ความสำคัญของธุรกิจ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15057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1143000"/>
          </a:xfrm>
        </p:spPr>
        <p:txBody>
          <a:bodyPr/>
          <a:lstStyle/>
          <a:p>
            <a:r>
              <a:rPr lang="th-TH" b="1" dirty="0"/>
              <a:t>2. บทบาทหน้าที่และความรับผิดชอบของผู้ประกอบการ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988840"/>
            <a:ext cx="7200916" cy="4536504"/>
          </a:xfrm>
        </p:spPr>
        <p:txBody>
          <a:bodyPr>
            <a:normAutofit fontScale="92500" lnSpcReduction="10000"/>
          </a:bodyPr>
          <a:lstStyle/>
          <a:p>
            <a:pPr marL="68580" indent="0">
              <a:buNone/>
            </a:pPr>
            <a:r>
              <a:rPr lang="th-TH" sz="3200" dirty="0"/>
              <a:t>หน้าที่ของธุรกิจ</a:t>
            </a:r>
          </a:p>
          <a:p>
            <a:pPr lvl="1"/>
            <a:r>
              <a:rPr lang="th-TH" sz="2800" dirty="0"/>
              <a:t>การผลิตสินค้า</a:t>
            </a:r>
          </a:p>
          <a:p>
            <a:pPr lvl="1"/>
            <a:r>
              <a:rPr lang="th-TH" sz="2800" dirty="0"/>
              <a:t>การให้บริการ</a:t>
            </a:r>
          </a:p>
          <a:p>
            <a:pPr lvl="1"/>
            <a:r>
              <a:rPr lang="th-TH" sz="2800" dirty="0"/>
              <a:t>การจำแนกแจกจ่ายสินค้า</a:t>
            </a:r>
          </a:p>
          <a:p>
            <a:pPr lvl="1"/>
            <a:r>
              <a:rPr lang="th-TH" sz="2800" dirty="0"/>
              <a:t>การจัดซื้อ</a:t>
            </a:r>
          </a:p>
          <a:p>
            <a:pPr lvl="1"/>
            <a:r>
              <a:rPr lang="th-TH" sz="2800" dirty="0"/>
              <a:t>การเก็บรักษาสินค้า</a:t>
            </a:r>
          </a:p>
          <a:p>
            <a:pPr lvl="1"/>
            <a:r>
              <a:rPr lang="th-TH" sz="2800" dirty="0"/>
              <a:t>การจัดจำหน่าย</a:t>
            </a:r>
          </a:p>
          <a:p>
            <a:pPr lvl="1"/>
            <a:r>
              <a:rPr lang="th-TH" sz="2800" dirty="0"/>
              <a:t>การจัดการทางการเงิน</a:t>
            </a:r>
          </a:p>
          <a:p>
            <a:pPr lvl="1"/>
            <a:r>
              <a:rPr lang="th-TH" sz="2800" dirty="0"/>
              <a:t>การจัดทำบัญชี</a:t>
            </a:r>
          </a:p>
          <a:p>
            <a:pPr lvl="1"/>
            <a:r>
              <a:rPr lang="th-TH" sz="2800" dirty="0"/>
              <a:t>การทำการโฆษณา</a:t>
            </a:r>
          </a:p>
          <a:p>
            <a:pPr marL="6858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172528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ความรับผิดชอบของ</a:t>
            </a:r>
            <a:r>
              <a:rPr lang="th-TH" b="1" dirty="0" smtClean="0"/>
              <a:t>ผู้ประกอบการ</a:t>
            </a:r>
            <a:endParaRPr lang="th-TH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2323652"/>
            <a:ext cx="7488948" cy="3508977"/>
          </a:xfrm>
        </p:spPr>
        <p:txBody>
          <a:bodyPr/>
          <a:lstStyle/>
          <a:p>
            <a:r>
              <a:rPr lang="th-TH" sz="3600" dirty="0"/>
              <a:t>ด้านบริหารจัดการทุกรูปแบบ</a:t>
            </a:r>
          </a:p>
          <a:p>
            <a:r>
              <a:rPr lang="th-TH" sz="3600" dirty="0"/>
              <a:t>ผู้ประกอบการและพนักงานที่ดีจำเป็นต้องปฏิบัติอย่างเสมอภาคและเป็นธรรมทุกกรณี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47426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/>
              <a:t>3. ประเภทของการประกอบธุรกิจ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sz="3600" dirty="0"/>
              <a:t>การพาณิชย์</a:t>
            </a:r>
          </a:p>
          <a:p>
            <a:r>
              <a:rPr lang="th-TH" sz="3600" dirty="0"/>
              <a:t>การอุตสาหกรรม</a:t>
            </a:r>
          </a:p>
          <a:p>
            <a:r>
              <a:rPr lang="th-TH" sz="3600" dirty="0"/>
              <a:t>การบริการ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840462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19</TotalTime>
  <Words>290</Words>
  <Application>Microsoft Office PowerPoint</Application>
  <PresentationFormat>On-screen Show (4:3)</PresentationFormat>
  <Paragraphs>52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หน่วยที่ 2  ความรู้เกี่ยวกับธุรกิจและการเป็นผู้ประกอบการ</vt:lpstr>
      <vt:lpstr>สาระการเรียนรู้</vt:lpstr>
      <vt:lpstr>ผลการเรียนรู้ที่คาดหวัง</vt:lpstr>
      <vt:lpstr>สาระสำคัญ</vt:lpstr>
      <vt:lpstr>ความรู้เกี่ยวกับธุรกิจและการเป็นผู้ประกอบการ</vt:lpstr>
      <vt:lpstr>1. ความหมายและความสำคัญของธุรกิจ</vt:lpstr>
      <vt:lpstr>2. บทบาทหน้าที่และความรับผิดชอบของผู้ประกอบการ</vt:lpstr>
      <vt:lpstr>ความรับผิดชอบของผู้ประกอบการ</vt:lpstr>
      <vt:lpstr>3. ประเภทของการประกอบธุรกิจ</vt:lpstr>
      <vt:lpstr>4. คุณสมบัติของผู้ประกอบการที่ดี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หน่วยที่ 2  ความรู้เกี่ยวกับธุรกิจและการเป็นผู้ประกอบการ</dc:title>
  <dc:creator>ssw</dc:creator>
  <cp:lastModifiedBy>ssw</cp:lastModifiedBy>
  <cp:revision>6</cp:revision>
  <cp:lastPrinted>2016-08-23T16:26:46Z</cp:lastPrinted>
  <dcterms:created xsi:type="dcterms:W3CDTF">2016-08-22T23:34:54Z</dcterms:created>
  <dcterms:modified xsi:type="dcterms:W3CDTF">2016-09-07T22:39:06Z</dcterms:modified>
</cp:coreProperties>
</file>