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C7D447-6E0E-4FD5-A76F-51E416BA96F8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05BC3534-0D2E-49C5-B3B8-A6F42BD50252}">
      <dgm:prSet/>
      <dgm:spPr/>
      <dgm:t>
        <a:bodyPr/>
        <a:lstStyle/>
        <a:p>
          <a:pPr rtl="0"/>
          <a:r>
            <a:rPr lang="th-TH" b="1" dirty="0" smtClean="0"/>
            <a:t>กลุ่มนักคิดในสหรัฐอเมริกา</a:t>
          </a:r>
          <a:endParaRPr lang="th-TH" b="1" dirty="0"/>
        </a:p>
      </dgm:t>
    </dgm:pt>
    <dgm:pt modelId="{4D4A300F-4122-48F6-AE8E-F22A40C4E267}" type="parTrans" cxnId="{FB1A9DC5-599F-4BB7-A161-82237E70B9BB}">
      <dgm:prSet/>
      <dgm:spPr/>
      <dgm:t>
        <a:bodyPr/>
        <a:lstStyle/>
        <a:p>
          <a:endParaRPr lang="th-TH"/>
        </a:p>
      </dgm:t>
    </dgm:pt>
    <dgm:pt modelId="{138103F7-1A5F-43C8-9F6C-9C32A710C921}" type="sibTrans" cxnId="{FB1A9DC5-599F-4BB7-A161-82237E70B9BB}">
      <dgm:prSet/>
      <dgm:spPr/>
      <dgm:t>
        <a:bodyPr/>
        <a:lstStyle/>
        <a:p>
          <a:endParaRPr lang="th-TH"/>
        </a:p>
      </dgm:t>
    </dgm:pt>
    <dgm:pt modelId="{837BB69E-3C40-433C-B19C-390C0593F893}">
      <dgm:prSet/>
      <dgm:spPr/>
      <dgm:t>
        <a:bodyPr/>
        <a:lstStyle/>
        <a:p>
          <a:pPr rtl="0"/>
          <a:r>
            <a:rPr lang="th-TH" b="1" dirty="0" smtClean="0"/>
            <a:t>กลุ่มนักคิดในสหราชอาณาจักร</a:t>
          </a:r>
          <a:endParaRPr lang="th-TH" b="1" dirty="0"/>
        </a:p>
      </dgm:t>
    </dgm:pt>
    <dgm:pt modelId="{20BD23E4-985B-4BB0-9EA2-0D3378C90667}" type="parTrans" cxnId="{751B39A7-A755-484B-9BA6-41FEB34D9766}">
      <dgm:prSet/>
      <dgm:spPr/>
      <dgm:t>
        <a:bodyPr/>
        <a:lstStyle/>
        <a:p>
          <a:endParaRPr lang="th-TH"/>
        </a:p>
      </dgm:t>
    </dgm:pt>
    <dgm:pt modelId="{A853CC19-C49C-49AD-9130-690CF17EEEF2}" type="sibTrans" cxnId="{751B39A7-A755-484B-9BA6-41FEB34D9766}">
      <dgm:prSet/>
      <dgm:spPr/>
      <dgm:t>
        <a:bodyPr/>
        <a:lstStyle/>
        <a:p>
          <a:endParaRPr lang="th-TH"/>
        </a:p>
      </dgm:t>
    </dgm:pt>
    <dgm:pt modelId="{27053974-B4D2-4A02-A56B-E327B63F42A8}" type="pres">
      <dgm:prSet presAssocID="{30C7D447-6E0E-4FD5-A76F-51E416BA96F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B1A5D84-DF43-4643-AB5A-5A09F0E2A008}" type="pres">
      <dgm:prSet presAssocID="{05BC3534-0D2E-49C5-B3B8-A6F42BD50252}" presName="composite" presStyleCnt="0"/>
      <dgm:spPr/>
    </dgm:pt>
    <dgm:pt modelId="{CF5E9CCD-8604-41A8-9E0B-01A75EE30877}" type="pres">
      <dgm:prSet presAssocID="{05BC3534-0D2E-49C5-B3B8-A6F42BD50252}" presName="parTx" presStyleLbl="alignNode1" presStyleIdx="0" presStyleCnt="2" custLinFactNeighborX="4013" custLinFactNeighborY="362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E5ECEF8-C183-4B02-8EB1-AA23D8BC9D37}" type="pres">
      <dgm:prSet presAssocID="{05BC3534-0D2E-49C5-B3B8-A6F42BD50252}" presName="desTx" presStyleLbl="alignAccFollowNode1" presStyleIdx="0" presStyleCnt="2" custLinFactNeighborX="4013" custLinFactNeighborY="2333">
        <dgm:presLayoutVars>
          <dgm:bulletEnabled val="1"/>
        </dgm:presLayoutVars>
      </dgm:prSet>
      <dgm:spPr/>
    </dgm:pt>
    <dgm:pt modelId="{6824807C-857B-4CDC-8227-87BA5F1AE5F5}" type="pres">
      <dgm:prSet presAssocID="{138103F7-1A5F-43C8-9F6C-9C32A710C921}" presName="space" presStyleCnt="0"/>
      <dgm:spPr/>
    </dgm:pt>
    <dgm:pt modelId="{BC875931-E647-4BE8-B062-A3F0133DE309}" type="pres">
      <dgm:prSet presAssocID="{837BB69E-3C40-433C-B19C-390C0593F893}" presName="composite" presStyleCnt="0"/>
      <dgm:spPr/>
    </dgm:pt>
    <dgm:pt modelId="{53CE8558-16F2-4D60-8274-21A92E856B6A}" type="pres">
      <dgm:prSet presAssocID="{837BB69E-3C40-433C-B19C-390C0593F893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7C407CE-2883-43D7-8918-2D01DB2006D8}" type="pres">
      <dgm:prSet presAssocID="{837BB69E-3C40-433C-B19C-390C0593F893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FB1A9DC5-599F-4BB7-A161-82237E70B9BB}" srcId="{30C7D447-6E0E-4FD5-A76F-51E416BA96F8}" destId="{05BC3534-0D2E-49C5-B3B8-A6F42BD50252}" srcOrd="0" destOrd="0" parTransId="{4D4A300F-4122-48F6-AE8E-F22A40C4E267}" sibTransId="{138103F7-1A5F-43C8-9F6C-9C32A710C921}"/>
    <dgm:cxn modelId="{C9F10B88-6939-4DBF-AF63-4420BCD897E8}" type="presOf" srcId="{30C7D447-6E0E-4FD5-A76F-51E416BA96F8}" destId="{27053974-B4D2-4A02-A56B-E327B63F42A8}" srcOrd="0" destOrd="0" presId="urn:microsoft.com/office/officeart/2005/8/layout/hList1"/>
    <dgm:cxn modelId="{299F590B-2393-4F0A-8EDF-38DF935E7FEB}" type="presOf" srcId="{05BC3534-0D2E-49C5-B3B8-A6F42BD50252}" destId="{CF5E9CCD-8604-41A8-9E0B-01A75EE30877}" srcOrd="0" destOrd="0" presId="urn:microsoft.com/office/officeart/2005/8/layout/hList1"/>
    <dgm:cxn modelId="{751B39A7-A755-484B-9BA6-41FEB34D9766}" srcId="{30C7D447-6E0E-4FD5-A76F-51E416BA96F8}" destId="{837BB69E-3C40-433C-B19C-390C0593F893}" srcOrd="1" destOrd="0" parTransId="{20BD23E4-985B-4BB0-9EA2-0D3378C90667}" sibTransId="{A853CC19-C49C-49AD-9130-690CF17EEEF2}"/>
    <dgm:cxn modelId="{9C871C00-50A1-45C9-B946-A916A3CE57FE}" type="presOf" srcId="{837BB69E-3C40-433C-B19C-390C0593F893}" destId="{53CE8558-16F2-4D60-8274-21A92E856B6A}" srcOrd="0" destOrd="0" presId="urn:microsoft.com/office/officeart/2005/8/layout/hList1"/>
    <dgm:cxn modelId="{130FB53B-8DDF-49F7-A864-5492FDAC6F71}" type="presParOf" srcId="{27053974-B4D2-4A02-A56B-E327B63F42A8}" destId="{AB1A5D84-DF43-4643-AB5A-5A09F0E2A008}" srcOrd="0" destOrd="0" presId="urn:microsoft.com/office/officeart/2005/8/layout/hList1"/>
    <dgm:cxn modelId="{0A90D8B2-E2C2-440B-8AA5-FE67FC501296}" type="presParOf" srcId="{AB1A5D84-DF43-4643-AB5A-5A09F0E2A008}" destId="{CF5E9CCD-8604-41A8-9E0B-01A75EE30877}" srcOrd="0" destOrd="0" presId="urn:microsoft.com/office/officeart/2005/8/layout/hList1"/>
    <dgm:cxn modelId="{5931B21E-E8FB-4606-A4DF-ABD06594C073}" type="presParOf" srcId="{AB1A5D84-DF43-4643-AB5A-5A09F0E2A008}" destId="{4E5ECEF8-C183-4B02-8EB1-AA23D8BC9D37}" srcOrd="1" destOrd="0" presId="urn:microsoft.com/office/officeart/2005/8/layout/hList1"/>
    <dgm:cxn modelId="{4A991F9D-A003-463B-8C69-8656E8071188}" type="presParOf" srcId="{27053974-B4D2-4A02-A56B-E327B63F42A8}" destId="{6824807C-857B-4CDC-8227-87BA5F1AE5F5}" srcOrd="1" destOrd="0" presId="urn:microsoft.com/office/officeart/2005/8/layout/hList1"/>
    <dgm:cxn modelId="{64855138-B4AC-4752-8C89-7D594B271722}" type="presParOf" srcId="{27053974-B4D2-4A02-A56B-E327B63F42A8}" destId="{BC875931-E647-4BE8-B062-A3F0133DE309}" srcOrd="2" destOrd="0" presId="urn:microsoft.com/office/officeart/2005/8/layout/hList1"/>
    <dgm:cxn modelId="{6737EEDF-D957-4F79-920E-6014EE021A1E}" type="presParOf" srcId="{BC875931-E647-4BE8-B062-A3F0133DE309}" destId="{53CE8558-16F2-4D60-8274-21A92E856B6A}" srcOrd="0" destOrd="0" presId="urn:microsoft.com/office/officeart/2005/8/layout/hList1"/>
    <dgm:cxn modelId="{80AC7211-28C4-4326-A36D-F87D2BC8A6EB}" type="presParOf" srcId="{BC875931-E647-4BE8-B062-A3F0133DE309}" destId="{C7C407CE-2883-43D7-8918-2D01DB2006D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603833-EA30-4F4D-866C-2EC2F6C18BF3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C6243396-A143-4B13-B59A-AC7E876ECE89}">
      <dgm:prSet/>
      <dgm:spPr/>
      <dgm:t>
        <a:bodyPr/>
        <a:lstStyle/>
        <a:p>
          <a:pPr algn="thaiDist" rtl="0"/>
          <a:r>
            <a:rPr lang="th-TH" dirty="0" smtClean="0"/>
            <a:t>ประการที่ 1: เป้าหมายของกรที่จะต้องสร้างความมั่นใจว่าองค์การจะอยู่รอดได้พร้อมไปกับความสามารถที่จะมีกำไรในการประกอบธุรกิจได้อย่างเพียงพอ</a:t>
          </a:r>
          <a:endParaRPr lang="en-US" dirty="0"/>
        </a:p>
      </dgm:t>
    </dgm:pt>
    <dgm:pt modelId="{58DF90D2-374A-4915-84E6-61330FE2EE3D}" type="parTrans" cxnId="{84A25CDA-35AD-436B-9C2F-33F45AEE969D}">
      <dgm:prSet/>
      <dgm:spPr/>
      <dgm:t>
        <a:bodyPr/>
        <a:lstStyle/>
        <a:p>
          <a:endParaRPr lang="th-TH"/>
        </a:p>
      </dgm:t>
    </dgm:pt>
    <dgm:pt modelId="{CDD2C254-B737-4E6D-9D6D-6DF37825E078}" type="sibTrans" cxnId="{84A25CDA-35AD-436B-9C2F-33F45AEE969D}">
      <dgm:prSet/>
      <dgm:spPr/>
      <dgm:t>
        <a:bodyPr/>
        <a:lstStyle/>
        <a:p>
          <a:endParaRPr lang="th-TH"/>
        </a:p>
      </dgm:t>
    </dgm:pt>
    <dgm:pt modelId="{CAF7BF55-1B4E-43CD-9D37-9B1D9CEB9E7C}">
      <dgm:prSet/>
      <dgm:spPr/>
      <dgm:t>
        <a:bodyPr/>
        <a:lstStyle/>
        <a:p>
          <a:pPr algn="thaiDist" rtl="0"/>
          <a:r>
            <a:rPr lang="th-TH" dirty="0" smtClean="0"/>
            <a:t>ประการที่ 2: องค์กรเอกชนอาจจะต้องแสวงหารูปแบบของ</a:t>
          </a:r>
          <a:r>
            <a:rPr lang="th-TH" dirty="0" smtClean="0"/>
            <a:t>การ   มี</a:t>
          </a:r>
          <a:r>
            <a:rPr lang="th-TH" dirty="0" smtClean="0"/>
            <a:t>ความได้เปรียบในการแข่งขันอย่างยั่งยืน </a:t>
          </a:r>
          <a:endParaRPr lang="en-US" dirty="0"/>
        </a:p>
      </dgm:t>
    </dgm:pt>
    <dgm:pt modelId="{EA8D1C51-9F28-4FBE-A898-2F1E970A58AF}" type="parTrans" cxnId="{0FEAAA9B-03B4-450F-8495-718ED4D0532E}">
      <dgm:prSet/>
      <dgm:spPr/>
      <dgm:t>
        <a:bodyPr/>
        <a:lstStyle/>
        <a:p>
          <a:endParaRPr lang="th-TH"/>
        </a:p>
      </dgm:t>
    </dgm:pt>
    <dgm:pt modelId="{7CCCB9B3-C87F-475D-A2B1-B8245FF06DFD}" type="sibTrans" cxnId="{0FEAAA9B-03B4-450F-8495-718ED4D0532E}">
      <dgm:prSet/>
      <dgm:spPr/>
      <dgm:t>
        <a:bodyPr/>
        <a:lstStyle/>
        <a:p>
          <a:endParaRPr lang="th-TH"/>
        </a:p>
      </dgm:t>
    </dgm:pt>
    <dgm:pt modelId="{870B12DB-0401-4223-BDDA-D242725985F3}">
      <dgm:prSet/>
      <dgm:spPr/>
      <dgm:t>
        <a:bodyPr/>
        <a:lstStyle/>
        <a:p>
          <a:pPr algn="thaiDist" rtl="0"/>
          <a:r>
            <a:rPr lang="th-TH" dirty="0" smtClean="0"/>
            <a:t>ประการที่ 3: การประกอบธุรกิจนั้นมิใช่จะมุ่งมองแต่เรื่องผลกำไร และความอยู่รอดทางธุรกิจ ตามแนวคิดแบบจารีตดั้งเดิมได้อีกต่อไป </a:t>
          </a:r>
          <a:endParaRPr lang="en-US" dirty="0"/>
        </a:p>
      </dgm:t>
    </dgm:pt>
    <dgm:pt modelId="{8BE8721A-A09B-447E-80B4-2179E4259E39}" type="parTrans" cxnId="{E98C9F03-A776-439C-BBD5-EFAB0CD4B5F6}">
      <dgm:prSet/>
      <dgm:spPr/>
      <dgm:t>
        <a:bodyPr/>
        <a:lstStyle/>
        <a:p>
          <a:endParaRPr lang="th-TH"/>
        </a:p>
      </dgm:t>
    </dgm:pt>
    <dgm:pt modelId="{E89E11D0-1B8F-44D8-87EB-4399D4226D0A}" type="sibTrans" cxnId="{E98C9F03-A776-439C-BBD5-EFAB0CD4B5F6}">
      <dgm:prSet/>
      <dgm:spPr/>
      <dgm:t>
        <a:bodyPr/>
        <a:lstStyle/>
        <a:p>
          <a:endParaRPr lang="th-TH"/>
        </a:p>
      </dgm:t>
    </dgm:pt>
    <dgm:pt modelId="{C48AB36A-6FA9-49D1-A5C1-63B441833A60}" type="pres">
      <dgm:prSet presAssocID="{F3603833-EA30-4F4D-866C-2EC2F6C18BF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774B10E-0CF0-47FC-955B-82528EAA22E6}" type="pres">
      <dgm:prSet presAssocID="{C6243396-A143-4B13-B59A-AC7E876ECE89}" presName="composite" presStyleCnt="0"/>
      <dgm:spPr/>
    </dgm:pt>
    <dgm:pt modelId="{07199B8F-452C-44C9-9629-B4C72C6CC9F3}" type="pres">
      <dgm:prSet presAssocID="{C6243396-A143-4B13-B59A-AC7E876ECE89}" presName="imgShp" presStyleLbl="fgImgPlace1" presStyleIdx="0" presStyleCnt="3"/>
      <dgm:spPr/>
    </dgm:pt>
    <dgm:pt modelId="{690BCB07-9F90-4BF4-92C5-AD9F840C5711}" type="pres">
      <dgm:prSet presAssocID="{C6243396-A143-4B13-B59A-AC7E876ECE89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D3078F8-A86C-4A96-B20D-5D32CC4E74C0}" type="pres">
      <dgm:prSet presAssocID="{CDD2C254-B737-4E6D-9D6D-6DF37825E078}" presName="spacing" presStyleCnt="0"/>
      <dgm:spPr/>
    </dgm:pt>
    <dgm:pt modelId="{98C1664F-F0E1-46C2-9880-4FF6AF748908}" type="pres">
      <dgm:prSet presAssocID="{CAF7BF55-1B4E-43CD-9D37-9B1D9CEB9E7C}" presName="composite" presStyleCnt="0"/>
      <dgm:spPr/>
    </dgm:pt>
    <dgm:pt modelId="{7EE678EF-4562-448B-914B-07DDD49A212D}" type="pres">
      <dgm:prSet presAssocID="{CAF7BF55-1B4E-43CD-9D37-9B1D9CEB9E7C}" presName="imgShp" presStyleLbl="fgImgPlace1" presStyleIdx="1" presStyleCnt="3"/>
      <dgm:spPr/>
    </dgm:pt>
    <dgm:pt modelId="{4547E5C4-50E8-4323-8912-C301D6F7148E}" type="pres">
      <dgm:prSet presAssocID="{CAF7BF55-1B4E-43CD-9D37-9B1D9CEB9E7C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22672A3-62E0-48BA-AD3E-5DB5F18380FB}" type="pres">
      <dgm:prSet presAssocID="{7CCCB9B3-C87F-475D-A2B1-B8245FF06DFD}" presName="spacing" presStyleCnt="0"/>
      <dgm:spPr/>
    </dgm:pt>
    <dgm:pt modelId="{6C62DCC2-FD2F-498D-BE62-303E32B7C8CE}" type="pres">
      <dgm:prSet presAssocID="{870B12DB-0401-4223-BDDA-D242725985F3}" presName="composite" presStyleCnt="0"/>
      <dgm:spPr/>
    </dgm:pt>
    <dgm:pt modelId="{82D821E9-F085-4417-A821-8E638E312CA8}" type="pres">
      <dgm:prSet presAssocID="{870B12DB-0401-4223-BDDA-D242725985F3}" presName="imgShp" presStyleLbl="fgImgPlace1" presStyleIdx="2" presStyleCnt="3"/>
      <dgm:spPr/>
    </dgm:pt>
    <dgm:pt modelId="{8EB447B0-A9B8-44D7-86EE-1DE005B93FCF}" type="pres">
      <dgm:prSet presAssocID="{870B12DB-0401-4223-BDDA-D242725985F3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98C9F03-A776-439C-BBD5-EFAB0CD4B5F6}" srcId="{F3603833-EA30-4F4D-866C-2EC2F6C18BF3}" destId="{870B12DB-0401-4223-BDDA-D242725985F3}" srcOrd="2" destOrd="0" parTransId="{8BE8721A-A09B-447E-80B4-2179E4259E39}" sibTransId="{E89E11D0-1B8F-44D8-87EB-4399D4226D0A}"/>
    <dgm:cxn modelId="{0FEAAA9B-03B4-450F-8495-718ED4D0532E}" srcId="{F3603833-EA30-4F4D-866C-2EC2F6C18BF3}" destId="{CAF7BF55-1B4E-43CD-9D37-9B1D9CEB9E7C}" srcOrd="1" destOrd="0" parTransId="{EA8D1C51-9F28-4FBE-A898-2F1E970A58AF}" sibTransId="{7CCCB9B3-C87F-475D-A2B1-B8245FF06DFD}"/>
    <dgm:cxn modelId="{84A25CDA-35AD-436B-9C2F-33F45AEE969D}" srcId="{F3603833-EA30-4F4D-866C-2EC2F6C18BF3}" destId="{C6243396-A143-4B13-B59A-AC7E876ECE89}" srcOrd="0" destOrd="0" parTransId="{58DF90D2-374A-4915-84E6-61330FE2EE3D}" sibTransId="{CDD2C254-B737-4E6D-9D6D-6DF37825E078}"/>
    <dgm:cxn modelId="{447B4CFD-BF3F-46C4-B4A6-AB09B879A35E}" type="presOf" srcId="{F3603833-EA30-4F4D-866C-2EC2F6C18BF3}" destId="{C48AB36A-6FA9-49D1-A5C1-63B441833A60}" srcOrd="0" destOrd="0" presId="urn:microsoft.com/office/officeart/2005/8/layout/vList3#1"/>
    <dgm:cxn modelId="{B640B007-173F-497F-A1B7-A3566875C94B}" type="presOf" srcId="{870B12DB-0401-4223-BDDA-D242725985F3}" destId="{8EB447B0-A9B8-44D7-86EE-1DE005B93FCF}" srcOrd="0" destOrd="0" presId="urn:microsoft.com/office/officeart/2005/8/layout/vList3#1"/>
    <dgm:cxn modelId="{87BA876D-6EDC-412F-9985-660671EDB2ED}" type="presOf" srcId="{CAF7BF55-1B4E-43CD-9D37-9B1D9CEB9E7C}" destId="{4547E5C4-50E8-4323-8912-C301D6F7148E}" srcOrd="0" destOrd="0" presId="urn:microsoft.com/office/officeart/2005/8/layout/vList3#1"/>
    <dgm:cxn modelId="{1BF8F241-E9EB-4AC0-9E8A-76028B878840}" type="presOf" srcId="{C6243396-A143-4B13-B59A-AC7E876ECE89}" destId="{690BCB07-9F90-4BF4-92C5-AD9F840C5711}" srcOrd="0" destOrd="0" presId="urn:microsoft.com/office/officeart/2005/8/layout/vList3#1"/>
    <dgm:cxn modelId="{55E74BFB-16E4-4E73-8ACA-E705B3AA4EAB}" type="presParOf" srcId="{C48AB36A-6FA9-49D1-A5C1-63B441833A60}" destId="{5774B10E-0CF0-47FC-955B-82528EAA22E6}" srcOrd="0" destOrd="0" presId="urn:microsoft.com/office/officeart/2005/8/layout/vList3#1"/>
    <dgm:cxn modelId="{63B0052B-E5DB-40A0-9350-EEBDCED52C19}" type="presParOf" srcId="{5774B10E-0CF0-47FC-955B-82528EAA22E6}" destId="{07199B8F-452C-44C9-9629-B4C72C6CC9F3}" srcOrd="0" destOrd="0" presId="urn:microsoft.com/office/officeart/2005/8/layout/vList3#1"/>
    <dgm:cxn modelId="{D18A69D8-45F8-4143-A7B0-E2EC2D51FC88}" type="presParOf" srcId="{5774B10E-0CF0-47FC-955B-82528EAA22E6}" destId="{690BCB07-9F90-4BF4-92C5-AD9F840C5711}" srcOrd="1" destOrd="0" presId="urn:microsoft.com/office/officeart/2005/8/layout/vList3#1"/>
    <dgm:cxn modelId="{50AEBB56-0DEE-4D8B-B9A1-E96F27C3303B}" type="presParOf" srcId="{C48AB36A-6FA9-49D1-A5C1-63B441833A60}" destId="{0D3078F8-A86C-4A96-B20D-5D32CC4E74C0}" srcOrd="1" destOrd="0" presId="urn:microsoft.com/office/officeart/2005/8/layout/vList3#1"/>
    <dgm:cxn modelId="{6BED3DC7-A179-417E-A951-018B7D8D729E}" type="presParOf" srcId="{C48AB36A-6FA9-49D1-A5C1-63B441833A60}" destId="{98C1664F-F0E1-46C2-9880-4FF6AF748908}" srcOrd="2" destOrd="0" presId="urn:microsoft.com/office/officeart/2005/8/layout/vList3#1"/>
    <dgm:cxn modelId="{26B6BAC6-D96A-4148-9B67-FA5475E31DC2}" type="presParOf" srcId="{98C1664F-F0E1-46C2-9880-4FF6AF748908}" destId="{7EE678EF-4562-448B-914B-07DDD49A212D}" srcOrd="0" destOrd="0" presId="urn:microsoft.com/office/officeart/2005/8/layout/vList3#1"/>
    <dgm:cxn modelId="{F35B105E-2C15-4D85-9E5A-275A438428D5}" type="presParOf" srcId="{98C1664F-F0E1-46C2-9880-4FF6AF748908}" destId="{4547E5C4-50E8-4323-8912-C301D6F7148E}" srcOrd="1" destOrd="0" presId="urn:microsoft.com/office/officeart/2005/8/layout/vList3#1"/>
    <dgm:cxn modelId="{F423FFDE-F05D-4C0F-BB94-ABF4FA685DA5}" type="presParOf" srcId="{C48AB36A-6FA9-49D1-A5C1-63B441833A60}" destId="{E22672A3-62E0-48BA-AD3E-5DB5F18380FB}" srcOrd="3" destOrd="0" presId="urn:microsoft.com/office/officeart/2005/8/layout/vList3#1"/>
    <dgm:cxn modelId="{67C172A9-E7DB-4B7E-8EAF-68113B48E87E}" type="presParOf" srcId="{C48AB36A-6FA9-49D1-A5C1-63B441833A60}" destId="{6C62DCC2-FD2F-498D-BE62-303E32B7C8CE}" srcOrd="4" destOrd="0" presId="urn:microsoft.com/office/officeart/2005/8/layout/vList3#1"/>
    <dgm:cxn modelId="{9ED681F7-55B5-4F00-9C5D-2DDDFD5218DA}" type="presParOf" srcId="{6C62DCC2-FD2F-498D-BE62-303E32B7C8CE}" destId="{82D821E9-F085-4417-A821-8E638E312CA8}" srcOrd="0" destOrd="0" presId="urn:microsoft.com/office/officeart/2005/8/layout/vList3#1"/>
    <dgm:cxn modelId="{3A065F8E-70FA-4F13-8760-81836DE483A2}" type="presParOf" srcId="{6C62DCC2-FD2F-498D-BE62-303E32B7C8CE}" destId="{8EB447B0-A9B8-44D7-86EE-1DE005B93FCF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42D79F-15C2-4225-9B33-AF680FC3FA11}" type="doc">
      <dgm:prSet loTypeId="urn:microsoft.com/office/officeart/2005/8/layout/hProcess9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561CBAF9-E720-4570-9033-DD4F63932A20}">
      <dgm:prSet/>
      <dgm:spPr/>
      <dgm:t>
        <a:bodyPr/>
        <a:lstStyle/>
        <a:p>
          <a:pPr rtl="0"/>
          <a:r>
            <a:rPr lang="th-TH" b="1" dirty="0" smtClean="0"/>
            <a:t>การวางแผน</a:t>
          </a:r>
        </a:p>
        <a:p>
          <a:pPr rtl="0"/>
          <a:r>
            <a:rPr lang="th-TH" b="1" dirty="0" smtClean="0"/>
            <a:t>ความต้องการในทรัพยากรมนุษย์</a:t>
          </a:r>
          <a:endParaRPr lang="th-TH" b="1" dirty="0"/>
        </a:p>
      </dgm:t>
    </dgm:pt>
    <dgm:pt modelId="{96DE290A-1471-4348-8466-C23CD3D6AD9E}" type="parTrans" cxnId="{D08D270C-A5B7-4A9D-AAC2-3462F659D0CD}">
      <dgm:prSet/>
      <dgm:spPr/>
      <dgm:t>
        <a:bodyPr/>
        <a:lstStyle/>
        <a:p>
          <a:endParaRPr lang="th-TH"/>
        </a:p>
      </dgm:t>
    </dgm:pt>
    <dgm:pt modelId="{A814C197-7205-4E34-B63C-0E7C3F6C6B3D}" type="sibTrans" cxnId="{D08D270C-A5B7-4A9D-AAC2-3462F659D0CD}">
      <dgm:prSet/>
      <dgm:spPr/>
      <dgm:t>
        <a:bodyPr/>
        <a:lstStyle/>
        <a:p>
          <a:endParaRPr lang="th-TH"/>
        </a:p>
      </dgm:t>
    </dgm:pt>
    <dgm:pt modelId="{3624384D-BAEB-46AC-8BFC-B25B782FD255}">
      <dgm:prSet/>
      <dgm:spPr/>
      <dgm:t>
        <a:bodyPr/>
        <a:lstStyle/>
        <a:p>
          <a:pPr rtl="0"/>
          <a:r>
            <a:rPr lang="th-TH" b="1" dirty="0" smtClean="0"/>
            <a:t>การสรรหา</a:t>
          </a:r>
          <a:endParaRPr lang="th-TH" b="1" dirty="0"/>
        </a:p>
      </dgm:t>
    </dgm:pt>
    <dgm:pt modelId="{4A5EFE51-722E-41D1-B159-15BA86BF3776}" type="parTrans" cxnId="{9C6FA12F-8893-429A-BCE6-C7B2FB13D65D}">
      <dgm:prSet/>
      <dgm:spPr/>
      <dgm:t>
        <a:bodyPr/>
        <a:lstStyle/>
        <a:p>
          <a:endParaRPr lang="th-TH"/>
        </a:p>
      </dgm:t>
    </dgm:pt>
    <dgm:pt modelId="{FEBFDE2B-10B1-47B1-9CBB-039392353E58}" type="sibTrans" cxnId="{9C6FA12F-8893-429A-BCE6-C7B2FB13D65D}">
      <dgm:prSet/>
      <dgm:spPr/>
      <dgm:t>
        <a:bodyPr/>
        <a:lstStyle/>
        <a:p>
          <a:endParaRPr lang="th-TH"/>
        </a:p>
      </dgm:t>
    </dgm:pt>
    <dgm:pt modelId="{DD80F855-D094-4A9D-A577-3EF409E2F667}">
      <dgm:prSet/>
      <dgm:spPr/>
      <dgm:t>
        <a:bodyPr/>
        <a:lstStyle/>
        <a:p>
          <a:pPr rtl="0"/>
          <a:r>
            <a:rPr lang="th-TH" b="1" dirty="0" smtClean="0"/>
            <a:t>การคัดเลือก</a:t>
          </a:r>
          <a:endParaRPr lang="th-TH" b="1" dirty="0"/>
        </a:p>
      </dgm:t>
    </dgm:pt>
    <dgm:pt modelId="{E95B5F81-E45A-4FE8-BF75-F2ACCD70728B}" type="parTrans" cxnId="{4464BD98-48BB-4468-9FE5-20036852188B}">
      <dgm:prSet/>
      <dgm:spPr/>
      <dgm:t>
        <a:bodyPr/>
        <a:lstStyle/>
        <a:p>
          <a:endParaRPr lang="th-TH"/>
        </a:p>
      </dgm:t>
    </dgm:pt>
    <dgm:pt modelId="{980AA5F2-9C2B-4559-B493-B1AEA3CD599E}" type="sibTrans" cxnId="{4464BD98-48BB-4468-9FE5-20036852188B}">
      <dgm:prSet/>
      <dgm:spPr/>
      <dgm:t>
        <a:bodyPr/>
        <a:lstStyle/>
        <a:p>
          <a:endParaRPr lang="th-TH"/>
        </a:p>
      </dgm:t>
    </dgm:pt>
    <dgm:pt modelId="{01561640-E845-4D11-BAD0-4E85DB4AFB3A}" type="pres">
      <dgm:prSet presAssocID="{B642D79F-15C2-4225-9B33-AF680FC3FA11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DCD79BB7-89BC-4283-AE57-9DAE1C34E887}" type="pres">
      <dgm:prSet presAssocID="{B642D79F-15C2-4225-9B33-AF680FC3FA11}" presName="arrow" presStyleLbl="bgShp" presStyleIdx="0" presStyleCnt="1" custLinFactNeighborX="2648" custLinFactNeighborY="6996"/>
      <dgm:spPr/>
    </dgm:pt>
    <dgm:pt modelId="{AF6FCE26-B970-4B7A-9764-B0DFAF688095}" type="pres">
      <dgm:prSet presAssocID="{B642D79F-15C2-4225-9B33-AF680FC3FA11}" presName="linearProcess" presStyleCnt="0"/>
      <dgm:spPr/>
    </dgm:pt>
    <dgm:pt modelId="{D3452978-9003-48E1-B854-509E7FC8A009}" type="pres">
      <dgm:prSet presAssocID="{561CBAF9-E720-4570-9033-DD4F63932A20}" presName="textNode" presStyleLbl="node1" presStyleIdx="0" presStyleCnt="3" custScaleX="12242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22CF8DC-B880-487C-B0E0-01B0C233F568}" type="pres">
      <dgm:prSet presAssocID="{A814C197-7205-4E34-B63C-0E7C3F6C6B3D}" presName="sibTrans" presStyleCnt="0"/>
      <dgm:spPr/>
    </dgm:pt>
    <dgm:pt modelId="{D96C42AB-1513-4EC8-A791-5724ACE9D360}" type="pres">
      <dgm:prSet presAssocID="{3624384D-BAEB-46AC-8BFC-B25B782FD25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E4E5EB9-E9F0-4740-AFE0-808C6D98D304}" type="pres">
      <dgm:prSet presAssocID="{FEBFDE2B-10B1-47B1-9CBB-039392353E58}" presName="sibTrans" presStyleCnt="0"/>
      <dgm:spPr/>
    </dgm:pt>
    <dgm:pt modelId="{5B053EB2-4084-4DC2-B8DF-E535372DA708}" type="pres">
      <dgm:prSet presAssocID="{DD80F855-D094-4A9D-A577-3EF409E2F66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C6FA12F-8893-429A-BCE6-C7B2FB13D65D}" srcId="{B642D79F-15C2-4225-9B33-AF680FC3FA11}" destId="{3624384D-BAEB-46AC-8BFC-B25B782FD255}" srcOrd="1" destOrd="0" parTransId="{4A5EFE51-722E-41D1-B159-15BA86BF3776}" sibTransId="{FEBFDE2B-10B1-47B1-9CBB-039392353E58}"/>
    <dgm:cxn modelId="{996B1C9C-5917-4078-A2D1-79BFB563BD2C}" type="presOf" srcId="{561CBAF9-E720-4570-9033-DD4F63932A20}" destId="{D3452978-9003-48E1-B854-509E7FC8A009}" srcOrd="0" destOrd="0" presId="urn:microsoft.com/office/officeart/2005/8/layout/hProcess9"/>
    <dgm:cxn modelId="{C04A2A28-47DB-4125-879E-41419F05C24E}" type="presOf" srcId="{B642D79F-15C2-4225-9B33-AF680FC3FA11}" destId="{01561640-E845-4D11-BAD0-4E85DB4AFB3A}" srcOrd="0" destOrd="0" presId="urn:microsoft.com/office/officeart/2005/8/layout/hProcess9"/>
    <dgm:cxn modelId="{18784393-5FC3-4111-9D34-8B8C6AFDD01B}" type="presOf" srcId="{3624384D-BAEB-46AC-8BFC-B25B782FD255}" destId="{D96C42AB-1513-4EC8-A791-5724ACE9D360}" srcOrd="0" destOrd="0" presId="urn:microsoft.com/office/officeart/2005/8/layout/hProcess9"/>
    <dgm:cxn modelId="{F09E25B6-D1B5-41D4-9E27-4017EE756589}" type="presOf" srcId="{DD80F855-D094-4A9D-A577-3EF409E2F667}" destId="{5B053EB2-4084-4DC2-B8DF-E535372DA708}" srcOrd="0" destOrd="0" presId="urn:microsoft.com/office/officeart/2005/8/layout/hProcess9"/>
    <dgm:cxn modelId="{D08D270C-A5B7-4A9D-AAC2-3462F659D0CD}" srcId="{B642D79F-15C2-4225-9B33-AF680FC3FA11}" destId="{561CBAF9-E720-4570-9033-DD4F63932A20}" srcOrd="0" destOrd="0" parTransId="{96DE290A-1471-4348-8466-C23CD3D6AD9E}" sibTransId="{A814C197-7205-4E34-B63C-0E7C3F6C6B3D}"/>
    <dgm:cxn modelId="{4464BD98-48BB-4468-9FE5-20036852188B}" srcId="{B642D79F-15C2-4225-9B33-AF680FC3FA11}" destId="{DD80F855-D094-4A9D-A577-3EF409E2F667}" srcOrd="2" destOrd="0" parTransId="{E95B5F81-E45A-4FE8-BF75-F2ACCD70728B}" sibTransId="{980AA5F2-9C2B-4559-B493-B1AEA3CD599E}"/>
    <dgm:cxn modelId="{0512A600-69E7-4F36-810A-7EE4A50BF3AB}" type="presParOf" srcId="{01561640-E845-4D11-BAD0-4E85DB4AFB3A}" destId="{DCD79BB7-89BC-4283-AE57-9DAE1C34E887}" srcOrd="0" destOrd="0" presId="urn:microsoft.com/office/officeart/2005/8/layout/hProcess9"/>
    <dgm:cxn modelId="{649AECEE-9279-4879-8EB1-AC26CCA63CB6}" type="presParOf" srcId="{01561640-E845-4D11-BAD0-4E85DB4AFB3A}" destId="{AF6FCE26-B970-4B7A-9764-B0DFAF688095}" srcOrd="1" destOrd="0" presId="urn:microsoft.com/office/officeart/2005/8/layout/hProcess9"/>
    <dgm:cxn modelId="{05E2A59C-87D6-46B3-A155-4AD63E9D1E90}" type="presParOf" srcId="{AF6FCE26-B970-4B7A-9764-B0DFAF688095}" destId="{D3452978-9003-48E1-B854-509E7FC8A009}" srcOrd="0" destOrd="0" presId="urn:microsoft.com/office/officeart/2005/8/layout/hProcess9"/>
    <dgm:cxn modelId="{325284B3-3E02-4722-91C4-1898E4C21CA7}" type="presParOf" srcId="{AF6FCE26-B970-4B7A-9764-B0DFAF688095}" destId="{622CF8DC-B880-487C-B0E0-01B0C233F568}" srcOrd="1" destOrd="0" presId="urn:microsoft.com/office/officeart/2005/8/layout/hProcess9"/>
    <dgm:cxn modelId="{0F343E95-D21F-4361-A422-D45BA0B40B2F}" type="presParOf" srcId="{AF6FCE26-B970-4B7A-9764-B0DFAF688095}" destId="{D96C42AB-1513-4EC8-A791-5724ACE9D360}" srcOrd="2" destOrd="0" presId="urn:microsoft.com/office/officeart/2005/8/layout/hProcess9"/>
    <dgm:cxn modelId="{94E9AB1D-E229-4927-857E-A2C0F387B270}" type="presParOf" srcId="{AF6FCE26-B970-4B7A-9764-B0DFAF688095}" destId="{9E4E5EB9-E9F0-4740-AFE0-808C6D98D304}" srcOrd="3" destOrd="0" presId="urn:microsoft.com/office/officeart/2005/8/layout/hProcess9"/>
    <dgm:cxn modelId="{F4A2B7F6-CEFE-4D40-AD0F-842D4DC80DC6}" type="presParOf" srcId="{AF6FCE26-B970-4B7A-9764-B0DFAF688095}" destId="{5B053EB2-4084-4DC2-B8DF-E535372DA708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5E9CCD-8604-41A8-9E0B-01A75EE30877}">
      <dsp:nvSpPr>
        <dsp:cNvPr id="0" name=""/>
        <dsp:cNvSpPr/>
      </dsp:nvSpPr>
      <dsp:spPr>
        <a:xfrm>
          <a:off x="154362" y="676665"/>
          <a:ext cx="3845569" cy="15265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62560" rIns="284480" bIns="16256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/>
            <a:t>กลุ่มนักคิดในสหรัฐอเมริกา</a:t>
          </a:r>
          <a:endParaRPr lang="th-TH" sz="4000" b="1" kern="1200" dirty="0"/>
        </a:p>
      </dsp:txBody>
      <dsp:txXfrm>
        <a:off x="154362" y="676665"/>
        <a:ext cx="3845569" cy="1526535"/>
      </dsp:txXfrm>
    </dsp:sp>
    <dsp:sp modelId="{4E5ECEF8-C183-4B02-8EB1-AA23D8BC9D37}">
      <dsp:nvSpPr>
        <dsp:cNvPr id="0" name=""/>
        <dsp:cNvSpPr/>
      </dsp:nvSpPr>
      <dsp:spPr>
        <a:xfrm>
          <a:off x="154362" y="2188835"/>
          <a:ext cx="3845569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3CE8558-16F2-4D60-8274-21A92E856B6A}">
      <dsp:nvSpPr>
        <dsp:cNvPr id="0" name=""/>
        <dsp:cNvSpPr/>
      </dsp:nvSpPr>
      <dsp:spPr>
        <a:xfrm>
          <a:off x="4383989" y="621313"/>
          <a:ext cx="3845569" cy="15265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4480" tIns="162560" rIns="284480" bIns="16256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000" b="1" kern="1200" dirty="0" smtClean="0"/>
            <a:t>กลุ่มนักคิดในสหราชอาณาจักร</a:t>
          </a:r>
          <a:endParaRPr lang="th-TH" sz="4000" b="1" kern="1200" dirty="0"/>
        </a:p>
      </dsp:txBody>
      <dsp:txXfrm>
        <a:off x="4383989" y="621313"/>
        <a:ext cx="3845569" cy="1526535"/>
      </dsp:txXfrm>
    </dsp:sp>
    <dsp:sp modelId="{C7C407CE-2883-43D7-8918-2D01DB2006D8}">
      <dsp:nvSpPr>
        <dsp:cNvPr id="0" name=""/>
        <dsp:cNvSpPr/>
      </dsp:nvSpPr>
      <dsp:spPr>
        <a:xfrm>
          <a:off x="4383989" y="2147849"/>
          <a:ext cx="3845569" cy="1756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0BCB07-9F90-4BF4-92C5-AD9F840C5711}">
      <dsp:nvSpPr>
        <dsp:cNvPr id="0" name=""/>
        <dsp:cNvSpPr/>
      </dsp:nvSpPr>
      <dsp:spPr>
        <a:xfrm rot="10800000">
          <a:off x="1692784" y="1710"/>
          <a:ext cx="5472684" cy="125730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87630" rIns="163576" bIns="87630" numCol="1" spcCol="1270" anchor="ctr" anchorCtr="0">
          <a:noAutofit/>
        </a:bodyPr>
        <a:lstStyle/>
        <a:p>
          <a:pPr lvl="0" algn="thaiDi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kern="1200" dirty="0" smtClean="0"/>
            <a:t>ประการที่ 1: เป้าหมายของกรที่จะต้องสร้างความมั่นใจว่าองค์การจะอยู่รอดได้พร้อมไปกับความสามารถที่จะมีกำไรในการประกอบธุรกิจได้อย่างเพียงพอ</a:t>
          </a:r>
          <a:endParaRPr lang="en-US" sz="2300" kern="1200" dirty="0"/>
        </a:p>
      </dsp:txBody>
      <dsp:txXfrm rot="10800000">
        <a:off x="2007110" y="1710"/>
        <a:ext cx="5158358" cy="1257304"/>
      </dsp:txXfrm>
    </dsp:sp>
    <dsp:sp modelId="{07199B8F-452C-44C9-9629-B4C72C6CC9F3}">
      <dsp:nvSpPr>
        <dsp:cNvPr id="0" name=""/>
        <dsp:cNvSpPr/>
      </dsp:nvSpPr>
      <dsp:spPr>
        <a:xfrm>
          <a:off x="1064131" y="1710"/>
          <a:ext cx="1257304" cy="125730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47E5C4-50E8-4323-8912-C301D6F7148E}">
      <dsp:nvSpPr>
        <dsp:cNvPr id="0" name=""/>
        <dsp:cNvSpPr/>
      </dsp:nvSpPr>
      <dsp:spPr>
        <a:xfrm rot="10800000">
          <a:off x="1692784" y="1634329"/>
          <a:ext cx="5472684" cy="125730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87630" rIns="163576" bIns="87630" numCol="1" spcCol="1270" anchor="ctr" anchorCtr="0">
          <a:noAutofit/>
        </a:bodyPr>
        <a:lstStyle/>
        <a:p>
          <a:pPr lvl="0" algn="thaiDi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kern="1200" dirty="0" smtClean="0"/>
            <a:t>ประการที่ 2: องค์กรเอกชนอาจจะต้องแสวงหารูปแบบของ</a:t>
          </a:r>
          <a:r>
            <a:rPr lang="th-TH" sz="2300" kern="1200" dirty="0" smtClean="0"/>
            <a:t>การ   มี</a:t>
          </a:r>
          <a:r>
            <a:rPr lang="th-TH" sz="2300" kern="1200" dirty="0" smtClean="0"/>
            <a:t>ความได้เปรียบในการแข่งขันอย่างยั่งยืน </a:t>
          </a:r>
          <a:endParaRPr lang="en-US" sz="2300" kern="1200" dirty="0"/>
        </a:p>
      </dsp:txBody>
      <dsp:txXfrm rot="10800000">
        <a:off x="2007110" y="1634329"/>
        <a:ext cx="5158358" cy="1257304"/>
      </dsp:txXfrm>
    </dsp:sp>
    <dsp:sp modelId="{7EE678EF-4562-448B-914B-07DDD49A212D}">
      <dsp:nvSpPr>
        <dsp:cNvPr id="0" name=""/>
        <dsp:cNvSpPr/>
      </dsp:nvSpPr>
      <dsp:spPr>
        <a:xfrm>
          <a:off x="1064131" y="1634329"/>
          <a:ext cx="1257304" cy="125730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B447B0-A9B8-44D7-86EE-1DE005B93FCF}">
      <dsp:nvSpPr>
        <dsp:cNvPr id="0" name=""/>
        <dsp:cNvSpPr/>
      </dsp:nvSpPr>
      <dsp:spPr>
        <a:xfrm rot="10800000">
          <a:off x="1692784" y="3266948"/>
          <a:ext cx="5472684" cy="125730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4436" tIns="87630" rIns="163576" bIns="87630" numCol="1" spcCol="1270" anchor="ctr" anchorCtr="0">
          <a:noAutofit/>
        </a:bodyPr>
        <a:lstStyle/>
        <a:p>
          <a:pPr lvl="0" algn="thaiDist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300" kern="1200" dirty="0" smtClean="0"/>
            <a:t>ประการที่ 3: การประกอบธุรกิจนั้นมิใช่จะมุ่งมองแต่เรื่องผลกำไร และความอยู่รอดทางธุรกิจ ตามแนวคิดแบบจารีตดั้งเดิมได้อีกต่อไป </a:t>
          </a:r>
          <a:endParaRPr lang="en-US" sz="2300" kern="1200" dirty="0"/>
        </a:p>
      </dsp:txBody>
      <dsp:txXfrm rot="10800000">
        <a:off x="2007110" y="3266948"/>
        <a:ext cx="5158358" cy="1257304"/>
      </dsp:txXfrm>
    </dsp:sp>
    <dsp:sp modelId="{82D821E9-F085-4417-A821-8E638E312CA8}">
      <dsp:nvSpPr>
        <dsp:cNvPr id="0" name=""/>
        <dsp:cNvSpPr/>
      </dsp:nvSpPr>
      <dsp:spPr>
        <a:xfrm>
          <a:off x="1064131" y="3266948"/>
          <a:ext cx="1257304" cy="125730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D79BB7-89BC-4283-AE57-9DAE1C34E887}">
      <dsp:nvSpPr>
        <dsp:cNvPr id="0" name=""/>
        <dsp:cNvSpPr/>
      </dsp:nvSpPr>
      <dsp:spPr>
        <a:xfrm>
          <a:off x="802451" y="0"/>
          <a:ext cx="6995160" cy="452596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3452978-9003-48E1-B854-509E7FC8A009}">
      <dsp:nvSpPr>
        <dsp:cNvPr id="0" name=""/>
        <dsp:cNvSpPr/>
      </dsp:nvSpPr>
      <dsp:spPr>
        <a:xfrm>
          <a:off x="1192" y="1357788"/>
          <a:ext cx="3018691" cy="18103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b="1" kern="1200" dirty="0" smtClean="0"/>
            <a:t>การวางแผน</a:t>
          </a:r>
        </a:p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b="1" kern="1200" dirty="0" smtClean="0"/>
            <a:t>ความต้องการในทรัพยากรมนุษย์</a:t>
          </a:r>
          <a:endParaRPr lang="th-TH" sz="2700" b="1" kern="1200" dirty="0"/>
        </a:p>
      </dsp:txBody>
      <dsp:txXfrm>
        <a:off x="89568" y="1446164"/>
        <a:ext cx="2841939" cy="1633633"/>
      </dsp:txXfrm>
    </dsp:sp>
    <dsp:sp modelId="{D96C42AB-1513-4EC8-A791-5724ACE9D360}">
      <dsp:nvSpPr>
        <dsp:cNvPr id="0" name=""/>
        <dsp:cNvSpPr/>
      </dsp:nvSpPr>
      <dsp:spPr>
        <a:xfrm>
          <a:off x="3158317" y="1357788"/>
          <a:ext cx="2465828" cy="18103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b="1" kern="1200" dirty="0" smtClean="0"/>
            <a:t>การสรรหา</a:t>
          </a:r>
          <a:endParaRPr lang="th-TH" sz="2700" b="1" kern="1200" dirty="0"/>
        </a:p>
      </dsp:txBody>
      <dsp:txXfrm>
        <a:off x="3246693" y="1446164"/>
        <a:ext cx="2289076" cy="1633633"/>
      </dsp:txXfrm>
    </dsp:sp>
    <dsp:sp modelId="{5B053EB2-4084-4DC2-B8DF-E535372DA708}">
      <dsp:nvSpPr>
        <dsp:cNvPr id="0" name=""/>
        <dsp:cNvSpPr/>
      </dsp:nvSpPr>
      <dsp:spPr>
        <a:xfrm>
          <a:off x="5762578" y="1357788"/>
          <a:ext cx="2465828" cy="181038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20000"/>
                <a:satMod val="180000"/>
                <a:lumMod val="98000"/>
              </a:schemeClr>
            </a:gs>
            <a:gs pos="40000">
              <a:schemeClr val="accent1">
                <a:hueOff val="0"/>
                <a:satOff val="0"/>
                <a:lumOff val="0"/>
                <a:alphaOff val="0"/>
                <a:tint val="30000"/>
                <a:satMod val="260000"/>
                <a:lumMod val="84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atMod val="110000"/>
                <a:lumMod val="100000"/>
              </a:schemeClr>
            </a:gs>
          </a:gsLst>
          <a:lin ang="504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700" b="1" kern="1200" dirty="0" smtClean="0"/>
            <a:t>การคัดเลือก</a:t>
          </a:r>
          <a:endParaRPr lang="th-TH" sz="2700" b="1" kern="1200" dirty="0"/>
        </a:p>
      </dsp:txBody>
      <dsp:txXfrm>
        <a:off x="5850954" y="1446164"/>
        <a:ext cx="2289076" cy="1633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28D79D-A3A3-4D81-996F-4C75280891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F6FB2-1B49-4F15-B737-A97A80C6D6F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670214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2FFB3A0-E330-41CB-AF91-BDD0851EE9B3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12719913-CD30-4F8C-801B-006F8D8F6E41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16016" y="3068960"/>
            <a:ext cx="3727067" cy="2016668"/>
          </a:xfrm>
        </p:spPr>
        <p:txBody>
          <a:bodyPr>
            <a:noAutofit/>
          </a:bodyPr>
          <a:lstStyle/>
          <a:p>
            <a:r>
              <a:rPr lang="th-TH" sz="4800" b="1" dirty="0" smtClean="0"/>
              <a:t>       หน่วยที่ 4 </a:t>
            </a:r>
            <a:br>
              <a:rPr lang="th-TH" sz="4800" b="1" dirty="0" smtClean="0"/>
            </a:br>
            <a:r>
              <a:rPr lang="th-TH" sz="4800" b="1" dirty="0" smtClean="0"/>
              <a:t>การจัดการทรัพยากรมนุษย์</a:t>
            </a:r>
            <a:endParaRPr lang="th-TH" sz="4800" b="1" dirty="0"/>
          </a:p>
        </p:txBody>
      </p:sp>
      <p:sp>
        <p:nvSpPr>
          <p:cNvPr id="3" name="TextBox 3"/>
          <p:cNvSpPr txBox="1"/>
          <p:nvPr/>
        </p:nvSpPr>
        <p:spPr>
          <a:xfrm>
            <a:off x="0" y="0"/>
            <a:ext cx="4355976" cy="52322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/>
              <a:t>คู่มือครู </a:t>
            </a:r>
            <a:r>
              <a:rPr lang="en-US" b="1" dirty="0" smtClean="0"/>
              <a:t>: </a:t>
            </a:r>
            <a:r>
              <a:rPr lang="th-TH" b="1" dirty="0" smtClean="0"/>
              <a:t>การเป็นผู้ประกอบการ (3200-0003)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29013035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สาระการ</a:t>
            </a:r>
            <a:r>
              <a:rPr lang="th-TH" b="1" dirty="0" smtClean="0"/>
              <a:t>เรียนรู้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 smtClean="0"/>
              <a:t>ความหมาย</a:t>
            </a:r>
            <a:r>
              <a:rPr lang="th-TH" sz="3200" dirty="0"/>
              <a:t>ของการจัดการทรัพยากร</a:t>
            </a:r>
            <a:r>
              <a:rPr lang="th-TH" sz="3200" dirty="0" smtClean="0"/>
              <a:t>มนุษย์</a:t>
            </a:r>
            <a:endParaRPr lang="th-TH" sz="3200" dirty="0"/>
          </a:p>
          <a:p>
            <a:r>
              <a:rPr lang="th-TH" sz="3200" dirty="0" smtClean="0"/>
              <a:t>ความสำคัญ</a:t>
            </a:r>
            <a:r>
              <a:rPr lang="th-TH" sz="3200" dirty="0"/>
              <a:t>ของการจัดการทรัพยากร</a:t>
            </a:r>
            <a:r>
              <a:rPr lang="th-TH" sz="3200" dirty="0" smtClean="0"/>
              <a:t>มนุษย์</a:t>
            </a:r>
            <a:endParaRPr lang="th-TH" sz="3200" dirty="0"/>
          </a:p>
          <a:p>
            <a:r>
              <a:rPr lang="th-TH" sz="3200" dirty="0" smtClean="0"/>
              <a:t>กระบวนการของ</a:t>
            </a:r>
            <a:r>
              <a:rPr lang="th-TH" sz="3200" dirty="0"/>
              <a:t>การจัดการทรัพยากร</a:t>
            </a:r>
            <a:r>
              <a:rPr lang="th-TH" sz="3200" dirty="0" smtClean="0"/>
              <a:t>มนุษย์</a:t>
            </a:r>
            <a:endParaRPr lang="th-TH" sz="3200" dirty="0"/>
          </a:p>
          <a:p>
            <a:r>
              <a:rPr lang="th-TH" sz="3200" dirty="0" smtClean="0"/>
              <a:t>การ</a:t>
            </a:r>
            <a:r>
              <a:rPr lang="th-TH" sz="3200" dirty="0"/>
              <a:t>ฝึกอบรมและการพัฒนาทรัพยากรมนุษย์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69068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ผลการเรียนรู้ที่คาดหวัง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348880"/>
            <a:ext cx="7704972" cy="3508977"/>
          </a:xfrm>
        </p:spPr>
        <p:txBody>
          <a:bodyPr/>
          <a:lstStyle/>
          <a:p>
            <a:r>
              <a:rPr lang="th-TH" sz="3200" dirty="0" smtClean="0"/>
              <a:t>บอก</a:t>
            </a:r>
            <a:r>
              <a:rPr lang="th-TH" sz="3200" dirty="0"/>
              <a:t>ความหมายการจัดการทรัพยากรมนุษย์</a:t>
            </a:r>
            <a:r>
              <a:rPr lang="th-TH" sz="3200" dirty="0" smtClean="0"/>
              <a:t>ได้</a:t>
            </a:r>
            <a:endParaRPr lang="th-TH" sz="3200" dirty="0"/>
          </a:p>
          <a:p>
            <a:r>
              <a:rPr lang="th-TH" sz="3200" dirty="0" smtClean="0"/>
              <a:t>อธิบาย</a:t>
            </a:r>
            <a:r>
              <a:rPr lang="th-TH" sz="3200" dirty="0"/>
              <a:t>ความสำคัญของการจัดการทรัพยากรมนุษย์</a:t>
            </a:r>
            <a:r>
              <a:rPr lang="th-TH" sz="3200" dirty="0" smtClean="0"/>
              <a:t>ได้</a:t>
            </a:r>
            <a:endParaRPr lang="th-TH" sz="3200" dirty="0"/>
          </a:p>
          <a:p>
            <a:r>
              <a:rPr lang="th-TH" sz="3200" dirty="0" smtClean="0"/>
              <a:t>บอกกระบวนการของ</a:t>
            </a:r>
            <a:r>
              <a:rPr lang="th-TH" sz="3200" dirty="0"/>
              <a:t>การจัดการทรัพยากรมนุษย์</a:t>
            </a:r>
            <a:r>
              <a:rPr lang="th-TH" sz="3200" dirty="0" smtClean="0"/>
              <a:t>ได้</a:t>
            </a:r>
            <a:endParaRPr lang="th-TH" sz="3200" dirty="0"/>
          </a:p>
          <a:p>
            <a:r>
              <a:rPr lang="th-TH" sz="3200" dirty="0" smtClean="0"/>
              <a:t>อธิบาย</a:t>
            </a:r>
            <a:r>
              <a:rPr lang="th-TH" sz="3200" dirty="0"/>
              <a:t>กระบวนการฝึกอบรมและการพัฒนาทรัพยากรมนุษย์</a:t>
            </a:r>
            <a:r>
              <a:rPr lang="th-TH" sz="3200" dirty="0" smtClean="0"/>
              <a:t>ได้</a:t>
            </a:r>
            <a:endParaRPr lang="th-TH" sz="3200" dirty="0"/>
          </a:p>
          <a:p>
            <a:r>
              <a:rPr lang="th-TH" sz="3200" dirty="0" smtClean="0"/>
              <a:t>แยก</a:t>
            </a:r>
            <a:r>
              <a:rPr lang="th-TH" sz="3200" dirty="0"/>
              <a:t>ประเภทกระบวนการฝึกอบรมและการพัฒนาทรัพยากรมนุษย์ได้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76234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สาระสำคัญ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272924" cy="3508977"/>
          </a:xfrm>
        </p:spPr>
        <p:txBody>
          <a:bodyPr/>
          <a:lstStyle/>
          <a:p>
            <a:pPr algn="thaiDist"/>
            <a:r>
              <a:rPr lang="th-TH" sz="2800" dirty="0"/>
              <a:t>เนื่องจากปัญหาที่ทุก</a:t>
            </a:r>
            <a:r>
              <a:rPr lang="th-TH" sz="2800" dirty="0" smtClean="0"/>
              <a:t>องค์กร</a:t>
            </a:r>
            <a:r>
              <a:rPr lang="th-TH" sz="2800" dirty="0"/>
              <a:t>พบคือ การทำอย่างไรที่จะสามารถดึงดูดให้ผู้ที่มีความรู้ความสามารถเข้ามารวมกันอยู่ใน</a:t>
            </a:r>
            <a:r>
              <a:rPr lang="th-TH" sz="2800" dirty="0" smtClean="0"/>
              <a:t>องค์กร </a:t>
            </a:r>
            <a:r>
              <a:rPr lang="th-TH" sz="2800" dirty="0"/>
              <a:t>และจะ</a:t>
            </a:r>
            <a:r>
              <a:rPr lang="th-TH" sz="2800" dirty="0" smtClean="0"/>
              <a:t>ดูแลรักษา</a:t>
            </a:r>
            <a:r>
              <a:rPr lang="th-TH" sz="2800" dirty="0"/>
              <a:t>กลุ่มบุคคลที่มีคุณภาพที่เป็น</a:t>
            </a:r>
            <a:r>
              <a:rPr lang="th-TH" sz="2800" dirty="0" smtClean="0"/>
              <a:t>ทั้งคน</a:t>
            </a:r>
            <a:r>
              <a:rPr lang="th-TH" sz="2800" dirty="0"/>
              <a:t>เก่ง </a:t>
            </a:r>
            <a:r>
              <a:rPr lang="th-TH" sz="2800" dirty="0" smtClean="0"/>
              <a:t>คนดีเหล่านี้</a:t>
            </a:r>
            <a:r>
              <a:rPr lang="th-TH" sz="2800" dirty="0"/>
              <a:t>ให้อยู่กับ</a:t>
            </a:r>
            <a:r>
              <a:rPr lang="th-TH" sz="2800" dirty="0" smtClean="0"/>
              <a:t>องค์กร</a:t>
            </a:r>
            <a:r>
              <a:rPr lang="th-TH" sz="2800" dirty="0"/>
              <a:t>ได้นานที่สุดได้อย่างไร ปัญหาเหล่านี้จึงเป็นหน้าที่ของฝ่ายบริหารโดยตรงที่จะเป็นผู้กำหนดนโยบายที่เกี่ยวข้องกับ “คน” หรือ “ทรัพยากรมนุษย์” เพราะเป็นปัจจัยสำคัญใน</a:t>
            </a:r>
            <a:r>
              <a:rPr lang="th-TH" sz="2800" dirty="0" smtClean="0"/>
              <a:t>การ                  ที่</a:t>
            </a:r>
            <a:r>
              <a:rPr lang="th-TH" sz="2800" dirty="0"/>
              <a:t>จะขับเคลื่อนงานต่าง ๆ ของ</a:t>
            </a:r>
            <a:r>
              <a:rPr lang="th-TH" sz="2800" dirty="0" smtClean="0"/>
              <a:t>องค์กร</a:t>
            </a:r>
            <a:r>
              <a:rPr lang="th-TH" sz="2800" dirty="0"/>
              <a:t>ให้เกิดประสิทธิภาพและประสิทธิผลมากที่สุด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56416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1. ความหมายของการจัดการทรัพยากรมนุษย์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0623631"/>
              </p:ext>
            </p:extLst>
          </p:nvPr>
        </p:nvGraphicFramePr>
        <p:xfrm>
          <a:off x="323528" y="16288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52097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744" cy="1143000"/>
          </a:xfrm>
        </p:spPr>
        <p:txBody>
          <a:bodyPr/>
          <a:lstStyle/>
          <a:p>
            <a:r>
              <a:rPr lang="th-TH" b="1" dirty="0"/>
              <a:t>2. ความสำคัญของการจัดการทรัพยากรมนุษย์</a:t>
            </a: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1400092"/>
              </p:ext>
            </p:extLst>
          </p:nvPr>
        </p:nvGraphicFramePr>
        <p:xfrm>
          <a:off x="539552" y="184482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5923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3. กระบวนการจัดการทรัพยากรมนุษย์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486578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145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txBody>
          <a:bodyPr/>
          <a:lstStyle/>
          <a:p>
            <a:r>
              <a:rPr lang="th-TH" b="1" dirty="0"/>
              <a:t>4. การฝึกอบรมและการพัฒนาทรัพยากรมนุษย์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916832"/>
            <a:ext cx="7704972" cy="4534348"/>
          </a:xfrm>
        </p:spPr>
        <p:txBody>
          <a:bodyPr>
            <a:normAutofit fontScale="92500" lnSpcReduction="10000"/>
          </a:bodyPr>
          <a:lstStyle/>
          <a:p>
            <a:r>
              <a:rPr lang="th-TH" sz="3500" dirty="0"/>
              <a:t>กระบวนการในการฝึกอบรม</a:t>
            </a:r>
          </a:p>
          <a:p>
            <a:r>
              <a:rPr lang="th-TH" sz="3500" dirty="0"/>
              <a:t>การหาความต้องการในการอบรม (</a:t>
            </a:r>
            <a:r>
              <a:rPr lang="en-US" sz="3500" dirty="0"/>
              <a:t>Determining Training Need)</a:t>
            </a:r>
          </a:p>
          <a:p>
            <a:r>
              <a:rPr lang="th-TH" sz="3500" dirty="0"/>
              <a:t>การออกแบบโครงการอบรม (</a:t>
            </a:r>
            <a:r>
              <a:rPr lang="en-US" sz="3500" dirty="0"/>
              <a:t>Designing the Training Program)</a:t>
            </a:r>
          </a:p>
          <a:p>
            <a:r>
              <a:rPr lang="th-TH" sz="3500" dirty="0"/>
              <a:t>การบริหารโครงการอบรม (</a:t>
            </a:r>
            <a:r>
              <a:rPr lang="en-US" sz="3500" dirty="0" err="1"/>
              <a:t>Admindering</a:t>
            </a:r>
            <a:r>
              <a:rPr lang="en-US" sz="3500" dirty="0"/>
              <a:t> the Training Program)</a:t>
            </a:r>
          </a:p>
          <a:p>
            <a:r>
              <a:rPr lang="th-TH" sz="3500" dirty="0"/>
              <a:t>การประเมินผลการอบรม ( </a:t>
            </a:r>
            <a:r>
              <a:rPr lang="en-US" sz="3500" dirty="0"/>
              <a:t>Evaluating the Training Program)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33894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5" y="1412776"/>
            <a:ext cx="8477250" cy="337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70995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</TotalTime>
  <Words>371</Words>
  <Application>Microsoft Office PowerPoint</Application>
  <PresentationFormat>On-screen Show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Austin</vt:lpstr>
      <vt:lpstr>       หน่วยที่ 4  การจัดการทรัพยากรมนุษย์</vt:lpstr>
      <vt:lpstr>สาระการเรียนรู้</vt:lpstr>
      <vt:lpstr>ผลการเรียนรู้ที่คาดหวัง</vt:lpstr>
      <vt:lpstr>สาระสำคัญ</vt:lpstr>
      <vt:lpstr>1. ความหมายของการจัดการทรัพยากรมนุษย์</vt:lpstr>
      <vt:lpstr>2. ความสำคัญของการจัดการทรัพยากรมนุษย์</vt:lpstr>
      <vt:lpstr>3. กระบวนการจัดการทรัพยากรมนุษย์</vt:lpstr>
      <vt:lpstr>4. การฝึกอบรมและการพัฒนาทรัพยากรมนุษย์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4 การจัดการทรัพยากรมนุษย์</dc:title>
  <dc:creator>ssw</dc:creator>
  <cp:lastModifiedBy>ssw</cp:lastModifiedBy>
  <cp:revision>5</cp:revision>
  <cp:lastPrinted>2016-08-23T16:30:01Z</cp:lastPrinted>
  <dcterms:created xsi:type="dcterms:W3CDTF">2016-08-23T00:07:20Z</dcterms:created>
  <dcterms:modified xsi:type="dcterms:W3CDTF">2016-09-07T22:48:50Z</dcterms:modified>
</cp:coreProperties>
</file>