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06" r:id="rId3"/>
    <p:sldId id="320" r:id="rId4"/>
    <p:sldId id="307" r:id="rId5"/>
    <p:sldId id="321" r:id="rId6"/>
    <p:sldId id="308" r:id="rId7"/>
    <p:sldId id="309" r:id="rId8"/>
    <p:sldId id="310" r:id="rId9"/>
    <p:sldId id="311" r:id="rId10"/>
    <p:sldId id="312" r:id="rId11"/>
    <p:sldId id="313" r:id="rId12"/>
    <p:sldId id="322" r:id="rId13"/>
    <p:sldId id="316" r:id="rId14"/>
    <p:sldId id="324" r:id="rId15"/>
    <p:sldId id="317" r:id="rId16"/>
    <p:sldId id="318" r:id="rId17"/>
    <p:sldId id="319" r:id="rId18"/>
    <p:sldId id="302" r:id="rId19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1" autoAdjust="0"/>
    <p:restoredTop sz="93792" autoAdjust="0"/>
  </p:normalViewPr>
  <p:slideViewPr>
    <p:cSldViewPr snapToGrid="0">
      <p:cViewPr>
        <p:scale>
          <a:sx n="73" d="100"/>
          <a:sy n="73" d="100"/>
        </p:scale>
        <p:origin x="-1470" y="-66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6897CB34-40FC-4821-822F-B3A5BADB097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25489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839727-DE52-472B-9C47-ED354935ADF9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B42433-6B57-4622-86B0-7142B17F6405}" type="slidenum">
              <a:rPr lang="en-US"/>
              <a:pPr/>
              <a:t>18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2E2F3-F841-457A-BEA1-734E135ABEB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0013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E5A85-514B-4CD2-B8C9-990A436D2F0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2023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E4F55-1CD4-4437-8549-D00D02F8301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4128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6FEB3-B911-450E-B27F-6D692FDF67A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84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09970-2981-425F-A828-0758634F4CF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617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6D5B4-C9B4-4CDC-B4A9-4E585A5BF16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154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52258-FB4A-4F1E-AC1B-40FE270A867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451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28E59-F0D2-4C74-A0EC-CD6BCB561F5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0546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DEF82-8D7D-4CD6-BBBE-5635ABCAA2A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4410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D70A8-8A2C-4D1A-92D3-5CEA9C5C300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758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188B1-DDED-4E66-9898-FC54C0FD4CE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3783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A97E543C-E37B-4B4B-837D-BE7F777A960A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4C061-1328-4189-8B71-E79424E3FF5B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681163"/>
            <a:ext cx="1416050" cy="1241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10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1141413" y="3733800"/>
            <a:ext cx="67691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เริ่มใช้งาน </a:t>
            </a:r>
            <a:r>
              <a:rPr lang="en-US" sz="6600" dirty="0">
                <a:solidFill>
                  <a:srgbClr val="990099"/>
                </a:solidFill>
                <a:latin typeface="Angsana New" pitchFamily="18" charset="-34"/>
              </a:rPr>
              <a:t>Microsoft</a:t>
            </a:r>
            <a:r>
              <a:rPr lang="th-TH" sz="6600" dirty="0">
                <a:solidFill>
                  <a:srgbClr val="990099"/>
                </a:solidFill>
                <a:latin typeface="Angsana New" pitchFamily="18" charset="-34"/>
              </a:rPr>
              <a:t> </a:t>
            </a:r>
            <a:r>
              <a:rPr lang="en-US" sz="6600" dirty="0">
                <a:solidFill>
                  <a:srgbClr val="990099"/>
                </a:solidFill>
                <a:latin typeface="Angsana New" pitchFamily="18" charset="-34"/>
              </a:rPr>
              <a:t>Office</a:t>
            </a:r>
            <a:endParaRPr lang="th-TH" sz="6600" dirty="0">
              <a:solidFill>
                <a:srgbClr val="990099"/>
              </a:solidFill>
              <a:latin typeface="Angsana New" pitchFamily="18" charset="-34"/>
            </a:endParaRPr>
          </a:p>
          <a:p>
            <a:pPr algn="ctr"/>
            <a:r>
              <a:rPr lang="en-US" sz="6600" dirty="0">
                <a:solidFill>
                  <a:srgbClr val="990099"/>
                </a:solidFill>
                <a:latin typeface="Angsana New" pitchFamily="18" charset="-34"/>
              </a:rPr>
              <a:t>PowerPoint </a:t>
            </a:r>
            <a:r>
              <a:rPr lang="en-US" sz="6600" dirty="0" smtClean="0">
                <a:solidFill>
                  <a:srgbClr val="990099"/>
                </a:solidFill>
                <a:latin typeface="Angsana New" pitchFamily="18" charset="-34"/>
              </a:rPr>
              <a:t> </a:t>
            </a:r>
            <a:endParaRPr lang="th-TH" sz="6600" dirty="0">
              <a:solidFill>
                <a:srgbClr val="990099"/>
              </a:solidFill>
              <a:latin typeface="Angsana New" pitchFamily="18" charset="-34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90B8-C2BC-4AC6-8C08-83BE283735AF}" type="slidenum">
              <a:rPr lang="en-US"/>
              <a:pPr/>
              <a:t>10</a:t>
            </a:fld>
            <a:endParaRPr lang="th-TH"/>
          </a:p>
        </p:txBody>
      </p:sp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538163" y="731838"/>
            <a:ext cx="4808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วิธีที่ </a:t>
            </a:r>
            <a:r>
              <a:rPr lang="en-US">
                <a:latin typeface="Angsana New" pitchFamily="18" charset="-34"/>
              </a:rPr>
              <a:t>2 </a:t>
            </a:r>
            <a:r>
              <a:rPr lang="th-TH">
                <a:latin typeface="Angsana New" pitchFamily="18" charset="-34"/>
              </a:rPr>
              <a:t>สร้างจากแม่แบบการออกแบบ (</a:t>
            </a:r>
            <a:r>
              <a:rPr lang="en-US">
                <a:latin typeface="Angsana New" pitchFamily="18" charset="-34"/>
              </a:rPr>
              <a:t>Template</a:t>
            </a:r>
            <a:r>
              <a:rPr lang="th-TH">
                <a:latin typeface="Angsana New" pitchFamily="18" charset="-34"/>
              </a:rPr>
              <a:t>)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7170" name="Picture 2" descr="C:\Users\Ampa\Desktop\image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1347789"/>
            <a:ext cx="4049153" cy="246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mpa\Desktop\image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416" y="1250950"/>
            <a:ext cx="4073525" cy="259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mpa\Desktop\image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3810001"/>
            <a:ext cx="4049153" cy="251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mpa\Desktop\image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416" y="3843937"/>
            <a:ext cx="4070912" cy="247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mpa\Desktop\image6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4" y="1945483"/>
            <a:ext cx="2812164" cy="116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mpa\Desktop\image6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725" y="1056377"/>
            <a:ext cx="2809016" cy="39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Ampa\Desktop\image7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391" y="1423688"/>
            <a:ext cx="28003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Ampa\Desktop\image7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056" y="4093711"/>
            <a:ext cx="2826811" cy="65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Ampa\Desktop\image8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201" y="5561839"/>
            <a:ext cx="2844502" cy="59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Ampa\Desktop\image8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67" y="5380864"/>
            <a:ext cx="31908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Ampa\Desktop\image76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403" y="4148421"/>
            <a:ext cx="2400300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Ampa\Desktop\image7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99" y="3873299"/>
            <a:ext cx="26860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Ampa\Desktop\image72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063" y="2521911"/>
            <a:ext cx="2032512" cy="58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E8D78-318C-45EF-958E-95C1364A7279}" type="slidenum">
              <a:rPr lang="en-US"/>
              <a:pPr/>
              <a:t>11</a:t>
            </a:fld>
            <a:endParaRPr lang="th-TH"/>
          </a:p>
        </p:txBody>
      </p:sp>
      <p:sp>
        <p:nvSpPr>
          <p:cNvPr id="214041" name="Rectangle 25"/>
          <p:cNvSpPr>
            <a:spLocks noChangeArrowheads="1"/>
          </p:cNvSpPr>
          <p:nvPr/>
        </p:nvSpPr>
        <p:spPr bwMode="auto">
          <a:xfrm>
            <a:off x="444500" y="731838"/>
            <a:ext cx="6805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วิธีที่ 3 สร้างงานนำเสนอใหม่ด้วยธีม (Theme) หรือชุดรูปแบบที่ติดตั้ง</a:t>
            </a:r>
            <a:r>
              <a:rPr lang="th-TH"/>
              <a:t> 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8194" name="Picture 2" descr="C:\Users\Ampa\Desktop\image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27" y="1250950"/>
            <a:ext cx="3771666" cy="205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mpa\Desktop\image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27" y="3403484"/>
            <a:ext cx="3842382" cy="215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mpa\Desktop\image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995" y="1320101"/>
            <a:ext cx="3089342" cy="310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Ampa\Desktop\image9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742" y="4550820"/>
            <a:ext cx="32575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E8D78-318C-45EF-958E-95C1364A7279}" type="slidenum">
              <a:rPr lang="en-US"/>
              <a:pPr/>
              <a:t>12</a:t>
            </a:fld>
            <a:endParaRPr lang="th-TH"/>
          </a:p>
        </p:txBody>
      </p:sp>
      <p:sp>
        <p:nvSpPr>
          <p:cNvPr id="214041" name="Rectangle 25"/>
          <p:cNvSpPr>
            <a:spLocks noChangeArrowheads="1"/>
          </p:cNvSpPr>
          <p:nvPr/>
        </p:nvSpPr>
        <p:spPr bwMode="auto">
          <a:xfrm>
            <a:off x="444500" y="731838"/>
            <a:ext cx="73356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วิธีที่ 3 สร้างงานนำเสนอใหม่ด้วยธีม (Theme) หรือชุดรูปแบบที่</a:t>
            </a:r>
            <a:r>
              <a:rPr lang="th-TH" dirty="0" smtClean="0">
                <a:latin typeface="Angsana New" pitchFamily="18" charset="-34"/>
              </a:rPr>
              <a:t>ติดตั้ง (ต่อ)</a:t>
            </a:r>
            <a:r>
              <a:rPr lang="th-TH" dirty="0" smtClean="0"/>
              <a:t> </a:t>
            </a:r>
            <a:endParaRPr lang="th-TH" dirty="0"/>
          </a:p>
        </p:txBody>
      </p:sp>
      <p:grpSp>
        <p:nvGrpSpPr>
          <p:cNvPr id="17" name="Group 1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52" y="1948673"/>
            <a:ext cx="3761095" cy="229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C:\Users\Ampa\Desktop\image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7774"/>
            <a:ext cx="4269848" cy="5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61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ACBB6-7D41-44DC-BF89-3C2BF75E4C1D}" type="slidenum">
              <a:rPr lang="en-US"/>
              <a:pPr/>
              <a:t>13</a:t>
            </a:fld>
            <a:endParaRPr lang="th-TH"/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auto">
          <a:xfrm>
            <a:off x="373063" y="8191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การนำเสนอโปรแกรม </a:t>
            </a:r>
            <a:r>
              <a:rPr lang="en-US" sz="4000" dirty="0" smtClean="0">
                <a:latin typeface="Angsana New" pitchFamily="18" charset="-34"/>
              </a:rPr>
              <a:t>PowerPoint2007/2010</a:t>
            </a:r>
            <a:endParaRPr lang="th-TH" sz="4000" dirty="0">
              <a:latin typeface="Angsana New" pitchFamily="18" charset="-34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9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0242" name="Picture 2" descr="C:\Users\Ampa\Desktop\image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24" y="2057200"/>
            <a:ext cx="8428339" cy="316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ACBB6-7D41-44DC-BF89-3C2BF75E4C1D}" type="slidenum">
              <a:rPr lang="en-US"/>
              <a:pPr/>
              <a:t>14</a:t>
            </a:fld>
            <a:endParaRPr lang="th-TH"/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auto">
          <a:xfrm>
            <a:off x="373063" y="8191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การนำเสนอโปรแกรม </a:t>
            </a:r>
            <a:r>
              <a:rPr lang="en-US" sz="4000" dirty="0" smtClean="0">
                <a:latin typeface="Angsana New" pitchFamily="18" charset="-34"/>
              </a:rPr>
              <a:t>PowerPoint2007/2010</a:t>
            </a:r>
            <a:endParaRPr lang="th-TH" sz="4000" dirty="0">
              <a:latin typeface="Angsana New" pitchFamily="18" charset="-34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9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1266" name="Picture 2" descr="C:\Users\Ampa\Desktop\image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1993532"/>
            <a:ext cx="4065516" cy="243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mpa\Desktop\image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578" y="1993532"/>
            <a:ext cx="4417297" cy="218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18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11A89-8526-45DD-AD61-E702742073B0}" type="slidenum">
              <a:rPr lang="en-US"/>
              <a:pPr/>
              <a:t>15</a:t>
            </a:fld>
            <a:endParaRPr lang="th-TH"/>
          </a:p>
        </p:txBody>
      </p:sp>
      <p:sp>
        <p:nvSpPr>
          <p:cNvPr id="219140" name="AutoShape 4"/>
          <p:cNvSpPr>
            <a:spLocks noChangeArrowheads="1"/>
          </p:cNvSpPr>
          <p:nvPr/>
        </p:nvSpPr>
        <p:spPr bwMode="auto">
          <a:xfrm>
            <a:off x="2036763" y="666750"/>
            <a:ext cx="48355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การบันทึกไฟล์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2291" name="Picture 3" descr="C:\Users\Ampa\Desktop\image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3" y="1695048"/>
            <a:ext cx="3143250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Ampa\Desktop\image1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86" y="1468437"/>
            <a:ext cx="3292244" cy="21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Ampa\Desktop\image1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770" y="3619098"/>
            <a:ext cx="3006143" cy="232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Ampa\Desktop\image1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16" y="3882539"/>
            <a:ext cx="40957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184FE-273B-4A3D-841F-5C67221B1DAF}" type="slidenum">
              <a:rPr lang="en-US"/>
              <a:pPr/>
              <a:t>16</a:t>
            </a:fld>
            <a:endParaRPr lang="th-TH"/>
          </a:p>
        </p:txBody>
      </p:sp>
      <p:sp>
        <p:nvSpPr>
          <p:cNvPr id="220164" name="AutoShape 4"/>
          <p:cNvSpPr>
            <a:spLocks noChangeArrowheads="1"/>
          </p:cNvSpPr>
          <p:nvPr/>
        </p:nvSpPr>
        <p:spPr bwMode="auto">
          <a:xfrm>
            <a:off x="2290763" y="755650"/>
            <a:ext cx="4619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การเปิดไฟล์แบบด่วน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2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3314" name="Picture 2" descr="C:\Users\Ampa\Desktop\image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54" y="1853832"/>
            <a:ext cx="6452939" cy="305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mpa\Desktop\image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383" y="1179897"/>
            <a:ext cx="3738613" cy="373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A6A44-7F67-4F06-B26B-388893E40B6B}" type="slidenum">
              <a:rPr lang="en-US"/>
              <a:pPr/>
              <a:t>17</a:t>
            </a:fld>
            <a:endParaRPr lang="th-TH"/>
          </a:p>
        </p:txBody>
      </p:sp>
      <p:sp>
        <p:nvSpPr>
          <p:cNvPr id="221188" name="AutoShape 4"/>
          <p:cNvSpPr>
            <a:spLocks noChangeArrowheads="1"/>
          </p:cNvSpPr>
          <p:nvPr/>
        </p:nvSpPr>
        <p:spPr bwMode="auto">
          <a:xfrm>
            <a:off x="792163" y="641350"/>
            <a:ext cx="72104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การปิดหน้าต่างและการออกจากโปรแกรม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4338" name="Picture 2" descr="C:\Users\Ampa\Desktop\image1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382529"/>
            <a:ext cx="41719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82D25-EE8A-4B2B-8632-12FDCE54974F}" type="slidenum">
              <a:rPr lang="en-US"/>
              <a:pPr/>
              <a:t>18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1196975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10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957263" y="2349500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8" name="Rectangle 18"/>
          <p:cNvSpPr>
            <a:spLocks noChangeArrowheads="1"/>
          </p:cNvSpPr>
          <p:nvPr/>
        </p:nvSpPr>
        <p:spPr bwMode="auto">
          <a:xfrm>
            <a:off x="1127125" y="3736975"/>
            <a:ext cx="67691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เริ่มใช้งาน </a:t>
            </a:r>
            <a:r>
              <a:rPr lang="en-US" sz="6600" dirty="0">
                <a:solidFill>
                  <a:srgbClr val="990099"/>
                </a:solidFill>
                <a:latin typeface="Angsana New" pitchFamily="18" charset="-34"/>
              </a:rPr>
              <a:t>Microsoft</a:t>
            </a:r>
            <a:r>
              <a:rPr lang="th-TH" sz="6600" dirty="0">
                <a:solidFill>
                  <a:srgbClr val="990099"/>
                </a:solidFill>
                <a:latin typeface="Angsana New" pitchFamily="18" charset="-34"/>
              </a:rPr>
              <a:t> </a:t>
            </a:r>
            <a:r>
              <a:rPr lang="en-US" sz="6600" dirty="0">
                <a:solidFill>
                  <a:srgbClr val="990099"/>
                </a:solidFill>
                <a:latin typeface="Angsana New" pitchFamily="18" charset="-34"/>
              </a:rPr>
              <a:t>Office</a:t>
            </a:r>
            <a:endParaRPr lang="th-TH" sz="6600" dirty="0">
              <a:solidFill>
                <a:srgbClr val="990099"/>
              </a:solidFill>
              <a:latin typeface="Angsana New" pitchFamily="18" charset="-34"/>
            </a:endParaRPr>
          </a:p>
          <a:p>
            <a:pPr algn="ctr"/>
            <a:r>
              <a:rPr lang="en-US" sz="6600" dirty="0" smtClean="0">
                <a:solidFill>
                  <a:srgbClr val="990099"/>
                </a:solidFill>
                <a:latin typeface="Angsana New" pitchFamily="18" charset="-34"/>
              </a:rPr>
              <a:t>PowerPoint </a:t>
            </a:r>
            <a:endParaRPr lang="th-TH" sz="6600" dirty="0">
              <a:solidFill>
                <a:srgbClr val="990099"/>
              </a:solidFill>
              <a:latin typeface="Angsana New" pitchFamily="18" charset="-34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9C558-C7C8-4BF4-9B2C-1E50D47FEE73}" type="slidenum">
              <a:rPr lang="en-US"/>
              <a:pPr/>
              <a:t>2</a:t>
            </a:fld>
            <a:endParaRPr lang="th-TH"/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708272" y="852488"/>
            <a:ext cx="7823200" cy="1001712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3600" dirty="0">
                <a:latin typeface="Angsana New" pitchFamily="18" charset="-34"/>
              </a:rPr>
              <a:t>ลักษณะของโปรแกรม </a:t>
            </a:r>
            <a:r>
              <a:rPr lang="en-US" sz="3600" dirty="0">
                <a:latin typeface="Angsana New" pitchFamily="18" charset="-34"/>
              </a:rPr>
              <a:t>Microsoft Office </a:t>
            </a:r>
            <a:r>
              <a:rPr lang="en-US" sz="3600" dirty="0" smtClean="0">
                <a:latin typeface="Angsana New" pitchFamily="18" charset="-34"/>
              </a:rPr>
              <a:t>PowerPoint</a:t>
            </a:r>
          </a:p>
          <a:p>
            <a:pPr algn="ctr"/>
            <a:r>
              <a:rPr lang="en-US" sz="3600" dirty="0" smtClean="0">
                <a:latin typeface="Angsana New" pitchFamily="18" charset="-34"/>
              </a:rPr>
              <a:t>2007/2010  </a:t>
            </a:r>
            <a:endParaRPr lang="th-TH" sz="3600" dirty="0">
              <a:latin typeface="Angsana New" pitchFamily="18" charset="-34"/>
            </a:endParaRPr>
          </a:p>
        </p:txBody>
      </p:sp>
      <p:sp>
        <p:nvSpPr>
          <p:cNvPr id="196640" name="Text Box 32"/>
          <p:cNvSpPr txBox="1">
            <a:spLocks noChangeArrowheads="1"/>
          </p:cNvSpPr>
          <p:nvPr/>
        </p:nvSpPr>
        <p:spPr bwMode="auto">
          <a:xfrm>
            <a:off x="342900" y="1854200"/>
            <a:ext cx="8553945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thaiDist"/>
            <a:r>
              <a:rPr lang="th-TH" sz="4000" dirty="0">
                <a:latin typeface="Angsana New" pitchFamily="18" charset="-34"/>
              </a:rPr>
              <a:t>	</a:t>
            </a:r>
            <a:r>
              <a:rPr lang="th-TH" sz="4000" b="0" dirty="0" smtClean="0">
                <a:latin typeface="Angsana New" pitchFamily="18" charset="-34"/>
              </a:rPr>
              <a:t>เพิ่มลูกเล่นใหม่ ๆ ให้กับข้อความ และสามารถกำหนด</a:t>
            </a:r>
          </a:p>
          <a:p>
            <a:pPr algn="thaiDist"/>
            <a:r>
              <a:rPr lang="th-TH" sz="4000" b="0" dirty="0" smtClean="0">
                <a:latin typeface="Angsana New" pitchFamily="18" charset="-34"/>
              </a:rPr>
              <a:t>คุณลักษณะขั้นสูง เช่น การควบคุมระยะห่างตัวอักษร ใส่เงา </a:t>
            </a:r>
          </a:p>
          <a:p>
            <a:pPr algn="thaiDist"/>
            <a:r>
              <a:rPr lang="th-TH" sz="4000" b="0" dirty="0" smtClean="0">
                <a:latin typeface="Angsana New" pitchFamily="18" charset="-34"/>
              </a:rPr>
              <a:t>และใส่อักษรศิลป์ให้กับข้อความในภาพนิ่ง กราฟิกสวยงามขึ้น</a:t>
            </a:r>
          </a:p>
          <a:p>
            <a:r>
              <a:rPr lang="th-TH" sz="4000" b="0" dirty="0" smtClean="0">
                <a:latin typeface="Angsana New" pitchFamily="18" charset="-34"/>
              </a:rPr>
              <a:t>มีเค้าโครงใหม่ๆ ช่วยให้นำเสนอข้อความ รูปภาพและสื่อต่างๆ</a:t>
            </a:r>
          </a:p>
          <a:p>
            <a:r>
              <a:rPr lang="th-TH" sz="4000" b="0" dirty="0" smtClean="0">
                <a:latin typeface="Angsana New" pitchFamily="18" charset="-34"/>
              </a:rPr>
              <a:t>ได้มากขึ้น</a:t>
            </a:r>
            <a:endParaRPr lang="th-TH" sz="4000" b="0" dirty="0">
              <a:latin typeface="Angsana New" pitchFamily="18" charset="-34"/>
            </a:endParaRPr>
          </a:p>
        </p:txBody>
      </p:sp>
      <p:pic>
        <p:nvPicPr>
          <p:cNvPr id="196641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4762500"/>
            <a:ext cx="195262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642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4454525"/>
            <a:ext cx="2298700" cy="183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643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4827588"/>
            <a:ext cx="20018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9C558-C7C8-4BF4-9B2C-1E50D47FEE73}" type="slidenum">
              <a:rPr lang="en-US"/>
              <a:pPr/>
              <a:t>3</a:t>
            </a:fld>
            <a:endParaRPr lang="th-TH"/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400050" y="776288"/>
            <a:ext cx="8085138" cy="633412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ลักษณะของโปรแกรม </a:t>
            </a:r>
            <a:r>
              <a:rPr lang="en-US" sz="4000" dirty="0">
                <a:latin typeface="Angsana New" pitchFamily="18" charset="-34"/>
              </a:rPr>
              <a:t>Microsoft Office PowerPoint </a:t>
            </a:r>
            <a:r>
              <a:rPr lang="th-TH" sz="4000" dirty="0" smtClean="0">
                <a:latin typeface="Angsana New" pitchFamily="18" charset="-34"/>
              </a:rPr>
              <a:t>(ต่อ)</a:t>
            </a:r>
            <a:r>
              <a:rPr lang="en-US" sz="4000" dirty="0" smtClean="0">
                <a:latin typeface="Angsana New" pitchFamily="18" charset="-34"/>
              </a:rPr>
              <a:t> 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96640" name="Text Box 32"/>
          <p:cNvSpPr txBox="1">
            <a:spLocks noChangeArrowheads="1"/>
          </p:cNvSpPr>
          <p:nvPr/>
        </p:nvSpPr>
        <p:spPr bwMode="auto">
          <a:xfrm>
            <a:off x="342900" y="1854200"/>
            <a:ext cx="82550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4000">
                <a:latin typeface="Angsana New" pitchFamily="18" charset="-34"/>
              </a:rPr>
              <a:t>	</a:t>
            </a:r>
            <a:r>
              <a:rPr lang="th-TH" sz="4000">
                <a:solidFill>
                  <a:srgbClr val="FF3300"/>
                </a:solidFill>
                <a:latin typeface="Angsana New" pitchFamily="18" charset="-34"/>
              </a:rPr>
              <a:t>สไลด์</a:t>
            </a:r>
            <a:r>
              <a:rPr lang="th-TH" sz="4000">
                <a:latin typeface="Angsana New" pitchFamily="18" charset="-34"/>
              </a:rPr>
              <a:t> </a:t>
            </a:r>
            <a:r>
              <a:rPr lang="th-TH" sz="4000">
                <a:solidFill>
                  <a:srgbClr val="3333CC"/>
                </a:solidFill>
                <a:latin typeface="Angsana New" pitchFamily="18" charset="-34"/>
              </a:rPr>
              <a:t>(</a:t>
            </a:r>
            <a:r>
              <a:rPr lang="en-US" sz="4000">
                <a:solidFill>
                  <a:srgbClr val="3333CC"/>
                </a:solidFill>
                <a:latin typeface="Angsana New" pitchFamily="18" charset="-34"/>
              </a:rPr>
              <a:t>Slide</a:t>
            </a:r>
            <a:r>
              <a:rPr lang="th-TH" sz="4000">
                <a:solidFill>
                  <a:srgbClr val="3333CC"/>
                </a:solidFill>
                <a:latin typeface="Angsana New" pitchFamily="18" charset="-34"/>
              </a:rPr>
              <a:t>)</a:t>
            </a:r>
            <a:r>
              <a:rPr lang="th-TH" sz="4000">
                <a:latin typeface="Angsana New" pitchFamily="18" charset="-34"/>
              </a:rPr>
              <a:t> คือแผ่นเอกสารเดี่ยว ๆ ที่แสดงสิ่งต่าง ๆ </a:t>
            </a:r>
          </a:p>
          <a:p>
            <a:r>
              <a:rPr lang="th-TH" sz="4000">
                <a:latin typeface="Angsana New" pitchFamily="18" charset="-34"/>
              </a:rPr>
              <a:t>ได้แก่ตัวอักษร กราฟ ตาราง รูปภาพหรืออื่น ๆ และสามารถ</a:t>
            </a:r>
          </a:p>
          <a:p>
            <a:r>
              <a:rPr lang="th-TH" sz="4000">
                <a:latin typeface="Angsana New" pitchFamily="18" charset="-34"/>
              </a:rPr>
              <a:t>แสดงสไลด์ลงบนแผ่นกระดาษหรือเครื่องฉายภาพข้ามศรีษะ</a:t>
            </a:r>
          </a:p>
          <a:p>
            <a:r>
              <a:rPr lang="th-TH" sz="4000">
                <a:latin typeface="Angsana New" pitchFamily="18" charset="-34"/>
              </a:rPr>
              <a:t>หรือบนหน้าจอคอมพิวเตอร์หรือเครื่องฉายสไลด์</a:t>
            </a:r>
          </a:p>
        </p:txBody>
      </p:sp>
      <p:pic>
        <p:nvPicPr>
          <p:cNvPr id="196641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4762500"/>
            <a:ext cx="195262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642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4454525"/>
            <a:ext cx="2298700" cy="183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643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4827588"/>
            <a:ext cx="20018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27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39B0-6012-4B39-B15E-EF8DCEA2C355}" type="slidenum">
              <a:rPr lang="en-US"/>
              <a:pPr/>
              <a:t>4</a:t>
            </a:fld>
            <a:endParaRPr lang="th-TH"/>
          </a:p>
        </p:txBody>
      </p:sp>
      <p:sp>
        <p:nvSpPr>
          <p:cNvPr id="207877" name="AutoShape 5"/>
          <p:cNvSpPr>
            <a:spLocks noChangeArrowheads="1"/>
          </p:cNvSpPr>
          <p:nvPr/>
        </p:nvSpPr>
        <p:spPr bwMode="auto">
          <a:xfrm>
            <a:off x="400050" y="776288"/>
            <a:ext cx="796925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การเตรียมงานก่อนการนำเสนอ</a:t>
            </a:r>
            <a:endParaRPr lang="th-TH" sz="4000" dirty="0">
              <a:latin typeface="Angsana New" pitchFamily="18" charset="-34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27"/>
          <a:stretch/>
        </p:blipFill>
        <p:spPr bwMode="auto">
          <a:xfrm>
            <a:off x="702239" y="1667013"/>
            <a:ext cx="7893051" cy="39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C:\Users\Ampa\Desktop\image0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59"/>
          <a:stretch/>
        </p:blipFill>
        <p:spPr bwMode="auto">
          <a:xfrm>
            <a:off x="615406" y="2145855"/>
            <a:ext cx="8052824" cy="43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mpa\Desktop\image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5" y="2648090"/>
            <a:ext cx="5135942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Ampa\Desktop\image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39" y="3145632"/>
            <a:ext cx="4374003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mpa\Desktop\image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5" y="3503613"/>
            <a:ext cx="484505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Ampa\Desktop\imag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06" y="4375150"/>
            <a:ext cx="3499203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mpa\Desktop\image1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82" y="3973513"/>
            <a:ext cx="3458827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mpa\Desktop\image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473450"/>
            <a:ext cx="402907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mpa\Desktop\image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619250"/>
            <a:ext cx="462915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039B0-6012-4B39-B15E-EF8DCEA2C355}" type="slidenum">
              <a:rPr lang="en-US"/>
              <a:pPr/>
              <a:t>5</a:t>
            </a:fld>
            <a:endParaRPr lang="th-TH"/>
          </a:p>
        </p:txBody>
      </p:sp>
      <p:sp>
        <p:nvSpPr>
          <p:cNvPr id="207877" name="AutoShape 5"/>
          <p:cNvSpPr>
            <a:spLocks noChangeArrowheads="1"/>
          </p:cNvSpPr>
          <p:nvPr/>
        </p:nvSpPr>
        <p:spPr bwMode="auto">
          <a:xfrm>
            <a:off x="400050" y="776288"/>
            <a:ext cx="796925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การเรียกใช้โปรแกรม </a:t>
            </a:r>
            <a:r>
              <a:rPr lang="en-US" sz="4000" dirty="0">
                <a:latin typeface="Angsana New" pitchFamily="18" charset="-34"/>
              </a:rPr>
              <a:t>Microsoft Office </a:t>
            </a:r>
            <a:r>
              <a:rPr lang="en-US" sz="4000" dirty="0" smtClean="0">
                <a:latin typeface="Angsana New" pitchFamily="18" charset="-34"/>
              </a:rPr>
              <a:t>PowerPoint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207888" name="Rectangle 16"/>
          <p:cNvSpPr>
            <a:spLocks noChangeArrowheads="1"/>
          </p:cNvSpPr>
          <p:nvPr/>
        </p:nvSpPr>
        <p:spPr bwMode="auto">
          <a:xfrm>
            <a:off x="1142206" y="2605088"/>
            <a:ext cx="233045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Microsoft Office</a:t>
            </a:r>
          </a:p>
        </p:txBody>
      </p:sp>
      <p:sp>
        <p:nvSpPr>
          <p:cNvPr id="207889" name="Rectangle 17"/>
          <p:cNvSpPr>
            <a:spLocks noChangeArrowheads="1"/>
          </p:cNvSpPr>
          <p:nvPr/>
        </p:nvSpPr>
        <p:spPr bwMode="auto">
          <a:xfrm>
            <a:off x="4384675" y="2222500"/>
            <a:ext cx="4347665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3. Microsoft Office </a:t>
            </a:r>
            <a:r>
              <a:rPr lang="th-TH" dirty="0" smtClean="0">
                <a:latin typeface="Angsana New" pitchFamily="18" charset="-34"/>
              </a:rPr>
              <a:t>PowerPoint</a:t>
            </a:r>
            <a:r>
              <a:rPr lang="en-US" dirty="0" smtClean="0">
                <a:latin typeface="Angsana New" pitchFamily="18" charset="-34"/>
              </a:rPr>
              <a:t>2007/2010</a:t>
            </a:r>
            <a:endParaRPr lang="th-TH" dirty="0">
              <a:latin typeface="Angsana New" pitchFamily="18" charset="-34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sp>
        <p:nvSpPr>
          <p:cNvPr id="207887" name="Rectangle 15"/>
          <p:cNvSpPr>
            <a:spLocks noChangeArrowheads="1"/>
          </p:cNvSpPr>
          <p:nvPr/>
        </p:nvSpPr>
        <p:spPr bwMode="auto">
          <a:xfrm>
            <a:off x="187325" y="4761707"/>
            <a:ext cx="357187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1. คลิกที่ปุ่ม  Start--&gt;All Programs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5016500" y="2886869"/>
            <a:ext cx="3975100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dirty="0">
                <a:latin typeface="Angsana New" pitchFamily="18" charset="-34"/>
              </a:rPr>
              <a:t>4</a:t>
            </a:r>
            <a:r>
              <a:rPr lang="th-TH" dirty="0" smtClean="0">
                <a:latin typeface="Angsana New" pitchFamily="18" charset="-34"/>
              </a:rPr>
              <a:t>. ปรากฎหน้าต่างโปรแกรม</a:t>
            </a:r>
            <a:endParaRPr lang="th-TH" dirty="0"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506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0AC6-E73E-4C87-B20E-F7222EB465D1}" type="slidenum">
              <a:rPr lang="en-US"/>
              <a:pPr/>
              <a:t>6</a:t>
            </a:fld>
            <a:endParaRPr lang="th-TH"/>
          </a:p>
        </p:txBody>
      </p:sp>
      <p:sp>
        <p:nvSpPr>
          <p:cNvPr id="208900" name="AutoShape 4"/>
          <p:cNvSpPr>
            <a:spLocks noChangeArrowheads="1"/>
          </p:cNvSpPr>
          <p:nvPr/>
        </p:nvSpPr>
        <p:spPr bwMode="auto">
          <a:xfrm>
            <a:off x="385763" y="6159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ส่วนประกอบหน้าต่างโปรแกรม </a:t>
            </a:r>
            <a:r>
              <a:rPr lang="en-US" sz="4000" dirty="0">
                <a:latin typeface="Angsana New" pitchFamily="18" charset="-34"/>
              </a:rPr>
              <a:t> PowerPoint </a:t>
            </a:r>
            <a:r>
              <a:rPr lang="en-US" sz="4000" dirty="0" smtClean="0">
                <a:latin typeface="Angsana New" pitchFamily="18" charset="-34"/>
              </a:rPr>
              <a:t> </a:t>
            </a:r>
            <a:endParaRPr lang="th-TH" sz="4000" dirty="0">
              <a:latin typeface="Angsana New" pitchFamily="18" charset="-34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3074" name="Picture 2" descr="C:\Users\Ampa\Desktop\image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3" y="1344611"/>
            <a:ext cx="5016119" cy="3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mpa\Desktop\image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9" y="5018086"/>
            <a:ext cx="715327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96640-EC1C-4412-840C-5AFA08EFBE06}" type="slidenum">
              <a:rPr lang="en-US"/>
              <a:pPr/>
              <a:t>7</a:t>
            </a:fld>
            <a:endParaRPr lang="th-TH"/>
          </a:p>
        </p:txBody>
      </p:sp>
      <p:sp>
        <p:nvSpPr>
          <p:cNvPr id="209924" name="AutoShape 4"/>
          <p:cNvSpPr>
            <a:spLocks noChangeArrowheads="1"/>
          </p:cNvSpPr>
          <p:nvPr/>
        </p:nvSpPr>
        <p:spPr bwMode="auto">
          <a:xfrm>
            <a:off x="357188" y="6159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มุมมองโปรแกรม </a:t>
            </a:r>
            <a:r>
              <a:rPr lang="en-US" sz="4000" dirty="0">
                <a:latin typeface="Angsana New" pitchFamily="18" charset="-34"/>
              </a:rPr>
              <a:t> </a:t>
            </a:r>
            <a:r>
              <a:rPr lang="en-US" sz="4000" dirty="0" smtClean="0">
                <a:latin typeface="Angsana New" pitchFamily="18" charset="-34"/>
              </a:rPr>
              <a:t>PowerPoint 2007/2010</a:t>
            </a:r>
            <a:endParaRPr lang="th-TH" sz="4000" dirty="0">
              <a:latin typeface="Angsana New" pitchFamily="18" charset="-34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4098" name="Picture 2" descr="C:\Users\Ampa\Desktop\image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519237"/>
            <a:ext cx="241935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pa\Desktop\image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4070350"/>
            <a:ext cx="47053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mpa\Desktop\image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620837"/>
            <a:ext cx="3579813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61A49-1DD4-4CDC-883F-30594E1EABD2}" type="slidenum">
              <a:rPr lang="en-US"/>
              <a:pPr/>
              <a:t>8</a:t>
            </a:fld>
            <a:endParaRPr lang="th-TH"/>
          </a:p>
        </p:txBody>
      </p:sp>
      <p:sp>
        <p:nvSpPr>
          <p:cNvPr id="210948" name="AutoShape 4"/>
          <p:cNvSpPr>
            <a:spLocks noChangeArrowheads="1"/>
          </p:cNvSpPr>
          <p:nvPr/>
        </p:nvSpPr>
        <p:spPr bwMode="auto">
          <a:xfrm>
            <a:off x="868363" y="8191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มุมมองต่าง ๆ ของโปรแกรม </a:t>
            </a:r>
            <a:r>
              <a:rPr lang="en-US" sz="4000" dirty="0">
                <a:latin typeface="Angsana New" pitchFamily="18" charset="-34"/>
              </a:rPr>
              <a:t>PowerPoint </a:t>
            </a:r>
            <a:r>
              <a:rPr lang="en-US" sz="4000" dirty="0" smtClean="0">
                <a:latin typeface="Angsana New" pitchFamily="18" charset="-34"/>
              </a:rPr>
              <a:t>2007/2010 </a:t>
            </a:r>
            <a:endParaRPr lang="th-TH" sz="4000" dirty="0">
              <a:latin typeface="Angsana New" pitchFamily="18" charset="-34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5122" name="Picture 2" descr="C:\Users\Ampa\Desktop\image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4060825"/>
            <a:ext cx="7762209" cy="145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mpa\Desktop\image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4" y="2062163"/>
            <a:ext cx="7762208" cy="133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Ampa\Desktop\image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88" y="4381454"/>
            <a:ext cx="3343275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Ampa\Desktop\image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88" y="5754514"/>
            <a:ext cx="343852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14BA-6DE8-4DE5-82B4-850E64FCEE04}" type="slidenum">
              <a:rPr lang="en-US"/>
              <a:pPr/>
              <a:t>9</a:t>
            </a:fld>
            <a:endParaRPr lang="th-TH"/>
          </a:p>
        </p:txBody>
      </p:sp>
      <p:sp>
        <p:nvSpPr>
          <p:cNvPr id="211972" name="AutoShape 4"/>
          <p:cNvSpPr>
            <a:spLocks noChangeArrowheads="1"/>
          </p:cNvSpPr>
          <p:nvPr/>
        </p:nvSpPr>
        <p:spPr bwMode="auto">
          <a:xfrm>
            <a:off x="387350" y="703263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การสร้างงานนำเสนอในโปรแกรม </a:t>
            </a:r>
            <a:r>
              <a:rPr lang="en-US" sz="4000" dirty="0">
                <a:latin typeface="Angsana New" pitchFamily="18" charset="-34"/>
              </a:rPr>
              <a:t>PowerPoint </a:t>
            </a:r>
            <a:r>
              <a:rPr lang="en-US" sz="4000" dirty="0" smtClean="0">
                <a:latin typeface="Angsana New" pitchFamily="18" charset="-34"/>
              </a:rPr>
              <a:t> 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211980" name="Rectangle 12"/>
          <p:cNvSpPr>
            <a:spLocks noChangeArrowheads="1"/>
          </p:cNvSpPr>
          <p:nvPr/>
        </p:nvSpPr>
        <p:spPr bwMode="auto">
          <a:xfrm>
            <a:off x="465138" y="1384300"/>
            <a:ext cx="5492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วิธีที่ </a:t>
            </a:r>
            <a:r>
              <a:rPr lang="en-US">
                <a:latin typeface="Angsana New" pitchFamily="18" charset="-34"/>
              </a:rPr>
              <a:t>1 </a:t>
            </a:r>
            <a:r>
              <a:rPr lang="th-TH">
                <a:latin typeface="Angsana New" pitchFamily="18" charset="-34"/>
              </a:rPr>
              <a:t>สร้างด้วยงานนำเสนอเปล่า (Blank Presentation)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2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  <p:pic>
        <p:nvPicPr>
          <p:cNvPr id="6146" name="Picture 2" descr="C:\Users\Ampa\Desktop\image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903413"/>
            <a:ext cx="47625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mpa\Desktop\image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1903414"/>
            <a:ext cx="4605337" cy="260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mpa\Desktop\image4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4" y="4475244"/>
            <a:ext cx="3517900" cy="222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Ampa\Desktop\image4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2932113"/>
            <a:ext cx="280035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mpa\Desktop\image5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1790700"/>
            <a:ext cx="32861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Ampa\Desktop\image5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544" y="3905204"/>
            <a:ext cx="259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Ampa\Desktop\image5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638629"/>
            <a:ext cx="301942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Ampa\Desktop\image5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05204"/>
            <a:ext cx="3590925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24960</TotalTime>
  <Words>477</Words>
  <Application>Microsoft Office PowerPoint</Application>
  <PresentationFormat>On-screen Show (4:3)</PresentationFormat>
  <Paragraphs>97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997</cp:revision>
  <dcterms:created xsi:type="dcterms:W3CDTF">2004-03-03T07:37:41Z</dcterms:created>
  <dcterms:modified xsi:type="dcterms:W3CDTF">2016-10-16T11:15:34Z</dcterms:modified>
</cp:coreProperties>
</file>