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4" r:id="rId9"/>
    <p:sldId id="262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8" r:id="rId23"/>
    <p:sldId id="279" r:id="rId24"/>
    <p:sldId id="285" r:id="rId25"/>
    <p:sldId id="286" r:id="rId26"/>
    <p:sldId id="287" r:id="rId27"/>
    <p:sldId id="280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81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282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20" r:id="rId62"/>
    <p:sldId id="319" r:id="rId63"/>
    <p:sldId id="321" r:id="rId64"/>
    <p:sldId id="322" r:id="rId65"/>
    <p:sldId id="323" r:id="rId66"/>
    <p:sldId id="324" r:id="rId67"/>
    <p:sldId id="325" r:id="rId68"/>
    <p:sldId id="326" r:id="rId69"/>
    <p:sldId id="327" r:id="rId70"/>
    <p:sldId id="328" r:id="rId71"/>
    <p:sldId id="329" r:id="rId72"/>
    <p:sldId id="330" r:id="rId73"/>
    <p:sldId id="331" r:id="rId74"/>
    <p:sldId id="332" r:id="rId75"/>
    <p:sldId id="333" r:id="rId76"/>
    <p:sldId id="283" r:id="rId77"/>
    <p:sldId id="334" r:id="rId78"/>
    <p:sldId id="335" r:id="rId79"/>
    <p:sldId id="336" r:id="rId80"/>
    <p:sldId id="337" r:id="rId81"/>
    <p:sldId id="338" r:id="rId82"/>
    <p:sldId id="339" r:id="rId83"/>
    <p:sldId id="340" r:id="rId84"/>
    <p:sldId id="284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48" r:id="rId93"/>
    <p:sldId id="349" r:id="rId94"/>
    <p:sldId id="350" r:id="rId95"/>
    <p:sldId id="351" r:id="rId96"/>
    <p:sldId id="352" r:id="rId97"/>
    <p:sldId id="353" r:id="rId98"/>
    <p:sldId id="354" r:id="rId99"/>
  </p:sldIdLst>
  <p:sldSz cx="9144000" cy="6858000" type="screen4x3"/>
  <p:notesSz cx="6858000" cy="9144000"/>
  <p:embeddedFontLst>
    <p:embeddedFont>
      <p:font typeface="Angsana New" pitchFamily="18" charset="-34"/>
      <p:regular r:id="rId100"/>
      <p:bold r:id="rId101"/>
      <p:italic r:id="rId102"/>
      <p:boldItalic r:id="rId103"/>
    </p:embeddedFont>
    <p:embeddedFont>
      <p:font typeface="Arial Rounded MT Bold" pitchFamily="34" charset="0"/>
      <p:regular r:id="rId104"/>
    </p:embeddedFont>
    <p:embeddedFont>
      <p:font typeface="DSN LardPhrao" pitchFamily="2" charset="-34"/>
      <p:regular r:id="rId10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viewProps" Target="viewProp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font" Target="fonts/font3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font" Target="fonts/font1.fntdata"/><Relationship Id="rId105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font" Target="fonts/font4.fntdata"/><Relationship Id="rId108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ableStyles" Target="tableStyle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font" Target="fonts/font5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53" name="Group 52"/>
          <p:cNvGrpSpPr/>
          <p:nvPr/>
        </p:nvGrpSpPr>
        <p:grpSpPr>
          <a:xfrm>
            <a:off x="103644" y="1997845"/>
            <a:ext cx="9264100" cy="3669157"/>
            <a:chOff x="103644" y="1997845"/>
            <a:chExt cx="9264100" cy="3669157"/>
          </a:xfrm>
        </p:grpSpPr>
        <p:sp>
          <p:nvSpPr>
            <p:cNvPr id="21" name="Freeform 20"/>
            <p:cNvSpPr/>
            <p:nvPr/>
          </p:nvSpPr>
          <p:spPr>
            <a:xfrm rot="15669120">
              <a:off x="3703491" y="-842257"/>
              <a:ext cx="2064406" cy="9264100"/>
            </a:xfrm>
            <a:custGeom>
              <a:avLst/>
              <a:gdLst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1503 w 2209695"/>
                <a:gd name="connsiteY10" fmla="*/ 8780893 h 9154402"/>
                <a:gd name="connsiteX11" fmla="*/ 0 w 2209695"/>
                <a:gd name="connsiteY11" fmla="*/ 1104848 h 9154402"/>
                <a:gd name="connsiteX12" fmla="*/ 323604 w 2209695"/>
                <a:gd name="connsiteY12" fmla="*/ 323603 h 9154402"/>
                <a:gd name="connsiteX13" fmla="*/ 1104850 w 2209695"/>
                <a:gd name="connsiteY13" fmla="*/ 2 h 9154402"/>
                <a:gd name="connsiteX14" fmla="*/ 1104848 w 2209695"/>
                <a:gd name="connsiteY14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1503 w 2209695"/>
                <a:gd name="connsiteY9" fmla="*/ 8780893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1503 w 2209695"/>
                <a:gd name="connsiteY8" fmla="*/ 8780893 h 9154402"/>
                <a:gd name="connsiteX9" fmla="*/ 0 w 2209695"/>
                <a:gd name="connsiteY9" fmla="*/ 1104848 h 9154402"/>
                <a:gd name="connsiteX10" fmla="*/ 323604 w 2209695"/>
                <a:gd name="connsiteY10" fmla="*/ 323603 h 9154402"/>
                <a:gd name="connsiteX11" fmla="*/ 1104850 w 2209695"/>
                <a:gd name="connsiteY11" fmla="*/ 2 h 9154402"/>
                <a:gd name="connsiteX12" fmla="*/ 1104848 w 2209695"/>
                <a:gd name="connsiteY12" fmla="*/ 0 h 9154402"/>
                <a:gd name="connsiteX0" fmla="*/ 1144487 w 2249334"/>
                <a:gd name="connsiteY0" fmla="*/ 0 h 9154755"/>
                <a:gd name="connsiteX1" fmla="*/ 1144487 w 2249334"/>
                <a:gd name="connsiteY1" fmla="*/ 0 h 9154755"/>
                <a:gd name="connsiteX2" fmla="*/ 1925732 w 2249334"/>
                <a:gd name="connsiteY2" fmla="*/ 323604 h 9154755"/>
                <a:gd name="connsiteX3" fmla="*/ 2249333 w 2249334"/>
                <a:gd name="connsiteY3" fmla="*/ 1104850 h 9154755"/>
                <a:gd name="connsiteX4" fmla="*/ 2249334 w 2249334"/>
                <a:gd name="connsiteY4" fmla="*/ 9154402 h 9154755"/>
                <a:gd name="connsiteX5" fmla="*/ 2249334 w 2249334"/>
                <a:gd name="connsiteY5" fmla="*/ 9154402 h 9154755"/>
                <a:gd name="connsiteX6" fmla="*/ 2249334 w 2249334"/>
                <a:gd name="connsiteY6" fmla="*/ 9154402 h 9154755"/>
                <a:gd name="connsiteX7" fmla="*/ 0 w 2249334"/>
                <a:gd name="connsiteY7" fmla="*/ 9154755 h 9154755"/>
                <a:gd name="connsiteX8" fmla="*/ 41142 w 2249334"/>
                <a:gd name="connsiteY8" fmla="*/ 8780893 h 9154755"/>
                <a:gd name="connsiteX9" fmla="*/ 39639 w 2249334"/>
                <a:gd name="connsiteY9" fmla="*/ 1104848 h 9154755"/>
                <a:gd name="connsiteX10" fmla="*/ 363243 w 2249334"/>
                <a:gd name="connsiteY10" fmla="*/ 323603 h 9154755"/>
                <a:gd name="connsiteX11" fmla="*/ 1144489 w 2249334"/>
                <a:gd name="connsiteY11" fmla="*/ 2 h 9154755"/>
                <a:gd name="connsiteX12" fmla="*/ 1144487 w 2249334"/>
                <a:gd name="connsiteY12" fmla="*/ 0 h 9154755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1503 w 2209695"/>
                <a:gd name="connsiteY7" fmla="*/ 8780893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37157 w 2209695"/>
                <a:gd name="connsiteY7" fmla="*/ 8792966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37157 w 2301135"/>
                <a:gd name="connsiteY0" fmla="*/ 8792966 h 9245842"/>
                <a:gd name="connsiteX1" fmla="*/ 0 w 2301135"/>
                <a:gd name="connsiteY1" fmla="*/ 1104848 h 9245842"/>
                <a:gd name="connsiteX2" fmla="*/ 323604 w 2301135"/>
                <a:gd name="connsiteY2" fmla="*/ 323603 h 9245842"/>
                <a:gd name="connsiteX3" fmla="*/ 1104850 w 2301135"/>
                <a:gd name="connsiteY3" fmla="*/ 2 h 9245842"/>
                <a:gd name="connsiteX4" fmla="*/ 1104848 w 2301135"/>
                <a:gd name="connsiteY4" fmla="*/ 0 h 9245842"/>
                <a:gd name="connsiteX5" fmla="*/ 1104848 w 2301135"/>
                <a:gd name="connsiteY5" fmla="*/ 0 h 9245842"/>
                <a:gd name="connsiteX6" fmla="*/ 1886093 w 2301135"/>
                <a:gd name="connsiteY6" fmla="*/ 323604 h 9245842"/>
                <a:gd name="connsiteX7" fmla="*/ 2209694 w 2301135"/>
                <a:gd name="connsiteY7" fmla="*/ 1104850 h 9245842"/>
                <a:gd name="connsiteX8" fmla="*/ 2209695 w 2301135"/>
                <a:gd name="connsiteY8" fmla="*/ 9154402 h 9245842"/>
                <a:gd name="connsiteX9" fmla="*/ 2209695 w 2301135"/>
                <a:gd name="connsiteY9" fmla="*/ 9154402 h 9245842"/>
                <a:gd name="connsiteX10" fmla="*/ 2301135 w 2301135"/>
                <a:gd name="connsiteY10" fmla="*/ 9245842 h 9245842"/>
                <a:gd name="connsiteX0" fmla="*/ 37157 w 2209695"/>
                <a:gd name="connsiteY0" fmla="*/ 8792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67397 w 2209695"/>
                <a:gd name="connsiteY0" fmla="*/ 8829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695" h="9154402">
                  <a:moveTo>
                    <a:pt x="67397" y="8829966"/>
                  </a:moveTo>
                  <a:lnTo>
                    <a:pt x="0" y="1104848"/>
                  </a:lnTo>
                  <a:cubicBezTo>
                    <a:pt x="0" y="811824"/>
                    <a:pt x="116404" y="530802"/>
                    <a:pt x="323604" y="323603"/>
                  </a:cubicBezTo>
                  <a:cubicBezTo>
                    <a:pt x="530804" y="116404"/>
                    <a:pt x="811826" y="1"/>
                    <a:pt x="1104850" y="2"/>
                  </a:cubicBezTo>
                  <a:lnTo>
                    <a:pt x="1104848" y="0"/>
                  </a:lnTo>
                  <a:lnTo>
                    <a:pt x="1104848" y="0"/>
                  </a:lnTo>
                  <a:cubicBezTo>
                    <a:pt x="1397872" y="0"/>
                    <a:pt x="1678894" y="116404"/>
                    <a:pt x="1886093" y="323604"/>
                  </a:cubicBezTo>
                  <a:cubicBezTo>
                    <a:pt x="2093292" y="530804"/>
                    <a:pt x="2209695" y="811826"/>
                    <a:pt x="2209694" y="1104850"/>
                  </a:cubicBezTo>
                  <a:cubicBezTo>
                    <a:pt x="2209694" y="3788034"/>
                    <a:pt x="2209695" y="6471218"/>
                    <a:pt x="2209695" y="9154402"/>
                  </a:cubicBezTo>
                  <a:lnTo>
                    <a:pt x="2209695" y="9154402"/>
                  </a:lnTo>
                </a:path>
              </a:pathLst>
            </a:custGeom>
            <a:solidFill>
              <a:srgbClr val="073779">
                <a:alpha val="80000"/>
              </a:srgbClr>
            </a:solidFill>
            <a:ln w="254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 rot="15660000">
              <a:off x="5179560" y="1579153"/>
              <a:ext cx="1040884" cy="7134813"/>
            </a:xfrm>
            <a:custGeom>
              <a:avLst/>
              <a:gdLst>
                <a:gd name="connsiteX0" fmla="*/ 498324 w 996648"/>
                <a:gd name="connsiteY0" fmla="*/ 0 h 6971904"/>
                <a:gd name="connsiteX1" fmla="*/ 498324 w 996648"/>
                <a:gd name="connsiteY1" fmla="*/ 0 h 6971904"/>
                <a:gd name="connsiteX2" fmla="*/ 850692 w 996648"/>
                <a:gd name="connsiteY2" fmla="*/ 145956 h 6971904"/>
                <a:gd name="connsiteX3" fmla="*/ 996647 w 996648"/>
                <a:gd name="connsiteY3" fmla="*/ 498325 h 6971904"/>
                <a:gd name="connsiteX4" fmla="*/ 996648 w 996648"/>
                <a:gd name="connsiteY4" fmla="*/ 6971904 h 6971904"/>
                <a:gd name="connsiteX5" fmla="*/ 996648 w 996648"/>
                <a:gd name="connsiteY5" fmla="*/ 6971904 h 6971904"/>
                <a:gd name="connsiteX6" fmla="*/ 996648 w 996648"/>
                <a:gd name="connsiteY6" fmla="*/ 6971904 h 6971904"/>
                <a:gd name="connsiteX7" fmla="*/ 0 w 996648"/>
                <a:gd name="connsiteY7" fmla="*/ 6971904 h 6971904"/>
                <a:gd name="connsiteX8" fmla="*/ 0 w 996648"/>
                <a:gd name="connsiteY8" fmla="*/ 6971904 h 6971904"/>
                <a:gd name="connsiteX9" fmla="*/ 0 w 996648"/>
                <a:gd name="connsiteY9" fmla="*/ 6971904 h 6971904"/>
                <a:gd name="connsiteX10" fmla="*/ 0 w 996648"/>
                <a:gd name="connsiteY10" fmla="*/ 498324 h 6971904"/>
                <a:gd name="connsiteX11" fmla="*/ 145956 w 996648"/>
                <a:gd name="connsiteY11" fmla="*/ 145956 h 6971904"/>
                <a:gd name="connsiteX12" fmla="*/ 498325 w 996648"/>
                <a:gd name="connsiteY12" fmla="*/ 1 h 6971904"/>
                <a:gd name="connsiteX13" fmla="*/ 498324 w 996648"/>
                <a:gd name="connsiteY13" fmla="*/ 0 h 6971904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996648 w 1051569"/>
                <a:gd name="connsiteY5" fmla="*/ 6971904 h 7134903"/>
                <a:gd name="connsiteX6" fmla="*/ 1051569 w 1051569"/>
                <a:gd name="connsiteY6" fmla="*/ 7134903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6971904 h 7134903"/>
                <a:gd name="connsiteX10" fmla="*/ 0 w 1051569"/>
                <a:gd name="connsiteY10" fmla="*/ 498324 h 7134903"/>
                <a:gd name="connsiteX11" fmla="*/ 145956 w 1051569"/>
                <a:gd name="connsiteY11" fmla="*/ 145956 h 7134903"/>
                <a:gd name="connsiteX12" fmla="*/ 498325 w 1051569"/>
                <a:gd name="connsiteY12" fmla="*/ 1 h 7134903"/>
                <a:gd name="connsiteX13" fmla="*/ 498324 w 1051569"/>
                <a:gd name="connsiteY13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1051569 w 1051569"/>
                <a:gd name="connsiteY5" fmla="*/ 7134903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498324 h 7134903"/>
                <a:gd name="connsiteX10" fmla="*/ 145956 w 1051569"/>
                <a:gd name="connsiteY10" fmla="*/ 145956 h 7134903"/>
                <a:gd name="connsiteX11" fmla="*/ 498325 w 1051569"/>
                <a:gd name="connsiteY11" fmla="*/ 1 h 7134903"/>
                <a:gd name="connsiteX12" fmla="*/ 498324 w 1051569"/>
                <a:gd name="connsiteY12" fmla="*/ 0 h 7134903"/>
                <a:gd name="connsiteX0" fmla="*/ 498324 w 1217677"/>
                <a:gd name="connsiteY0" fmla="*/ 0 h 7134903"/>
                <a:gd name="connsiteX1" fmla="*/ 498324 w 1217677"/>
                <a:gd name="connsiteY1" fmla="*/ 0 h 7134903"/>
                <a:gd name="connsiteX2" fmla="*/ 850692 w 1217677"/>
                <a:gd name="connsiteY2" fmla="*/ 145956 h 7134903"/>
                <a:gd name="connsiteX3" fmla="*/ 996647 w 1217677"/>
                <a:gd name="connsiteY3" fmla="*/ 498325 h 7134903"/>
                <a:gd name="connsiteX4" fmla="*/ 1051569 w 1217677"/>
                <a:gd name="connsiteY4" fmla="*/ 7134903 h 7134903"/>
                <a:gd name="connsiteX5" fmla="*/ 0 w 1217677"/>
                <a:gd name="connsiteY5" fmla="*/ 6971904 h 7134903"/>
                <a:gd name="connsiteX6" fmla="*/ 0 w 1217677"/>
                <a:gd name="connsiteY6" fmla="*/ 6971904 h 7134903"/>
                <a:gd name="connsiteX7" fmla="*/ 0 w 1217677"/>
                <a:gd name="connsiteY7" fmla="*/ 6971904 h 7134903"/>
                <a:gd name="connsiteX8" fmla="*/ 0 w 1217677"/>
                <a:gd name="connsiteY8" fmla="*/ 498324 h 7134903"/>
                <a:gd name="connsiteX9" fmla="*/ 145956 w 1217677"/>
                <a:gd name="connsiteY9" fmla="*/ 145956 h 7134903"/>
                <a:gd name="connsiteX10" fmla="*/ 498325 w 1217677"/>
                <a:gd name="connsiteY10" fmla="*/ 1 h 7134903"/>
                <a:gd name="connsiteX11" fmla="*/ 498324 w 1217677"/>
                <a:gd name="connsiteY11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1051569 w 1051569"/>
                <a:gd name="connsiteY4" fmla="*/ 7134903 h 7134903"/>
                <a:gd name="connsiteX5" fmla="*/ 0 w 1051569"/>
                <a:gd name="connsiteY5" fmla="*/ 6971904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498324 h 7134903"/>
                <a:gd name="connsiteX9" fmla="*/ 145956 w 1051569"/>
                <a:gd name="connsiteY9" fmla="*/ 145956 h 7134903"/>
                <a:gd name="connsiteX10" fmla="*/ 498325 w 1051569"/>
                <a:gd name="connsiteY10" fmla="*/ 1 h 7134903"/>
                <a:gd name="connsiteX11" fmla="*/ 498324 w 1051569"/>
                <a:gd name="connsiteY11" fmla="*/ 0 h 7134903"/>
                <a:gd name="connsiteX0" fmla="*/ 0 w 1143009"/>
                <a:gd name="connsiteY0" fmla="*/ 6971904 h 7226343"/>
                <a:gd name="connsiteX1" fmla="*/ 0 w 1143009"/>
                <a:gd name="connsiteY1" fmla="*/ 6971904 h 7226343"/>
                <a:gd name="connsiteX2" fmla="*/ 0 w 1143009"/>
                <a:gd name="connsiteY2" fmla="*/ 6971904 h 7226343"/>
                <a:gd name="connsiteX3" fmla="*/ 0 w 1143009"/>
                <a:gd name="connsiteY3" fmla="*/ 498324 h 7226343"/>
                <a:gd name="connsiteX4" fmla="*/ 145956 w 1143009"/>
                <a:gd name="connsiteY4" fmla="*/ 145956 h 7226343"/>
                <a:gd name="connsiteX5" fmla="*/ 498325 w 1143009"/>
                <a:gd name="connsiteY5" fmla="*/ 1 h 7226343"/>
                <a:gd name="connsiteX6" fmla="*/ 498324 w 1143009"/>
                <a:gd name="connsiteY6" fmla="*/ 0 h 7226343"/>
                <a:gd name="connsiteX7" fmla="*/ 498324 w 1143009"/>
                <a:gd name="connsiteY7" fmla="*/ 0 h 7226343"/>
                <a:gd name="connsiteX8" fmla="*/ 850692 w 1143009"/>
                <a:gd name="connsiteY8" fmla="*/ 145956 h 7226343"/>
                <a:gd name="connsiteX9" fmla="*/ 996647 w 1143009"/>
                <a:gd name="connsiteY9" fmla="*/ 498325 h 7226343"/>
                <a:gd name="connsiteX10" fmla="*/ 1143009 w 1143009"/>
                <a:gd name="connsiteY10" fmla="*/ 7226343 h 7226343"/>
                <a:gd name="connsiteX0" fmla="*/ 0 w 1095577"/>
                <a:gd name="connsiteY0" fmla="*/ 6971904 h 7197301"/>
                <a:gd name="connsiteX1" fmla="*/ 0 w 1095577"/>
                <a:gd name="connsiteY1" fmla="*/ 6971904 h 7197301"/>
                <a:gd name="connsiteX2" fmla="*/ 0 w 1095577"/>
                <a:gd name="connsiteY2" fmla="*/ 6971904 h 7197301"/>
                <a:gd name="connsiteX3" fmla="*/ 0 w 1095577"/>
                <a:gd name="connsiteY3" fmla="*/ 498324 h 7197301"/>
                <a:gd name="connsiteX4" fmla="*/ 145956 w 1095577"/>
                <a:gd name="connsiteY4" fmla="*/ 145956 h 7197301"/>
                <a:gd name="connsiteX5" fmla="*/ 498325 w 1095577"/>
                <a:gd name="connsiteY5" fmla="*/ 1 h 7197301"/>
                <a:gd name="connsiteX6" fmla="*/ 498324 w 1095577"/>
                <a:gd name="connsiteY6" fmla="*/ 0 h 7197301"/>
                <a:gd name="connsiteX7" fmla="*/ 498324 w 1095577"/>
                <a:gd name="connsiteY7" fmla="*/ 0 h 7197301"/>
                <a:gd name="connsiteX8" fmla="*/ 850692 w 1095577"/>
                <a:gd name="connsiteY8" fmla="*/ 145956 h 7197301"/>
                <a:gd name="connsiteX9" fmla="*/ 996647 w 1095577"/>
                <a:gd name="connsiteY9" fmla="*/ 498325 h 7197301"/>
                <a:gd name="connsiteX10" fmla="*/ 1095577 w 1095577"/>
                <a:gd name="connsiteY10" fmla="*/ 7197301 h 7197301"/>
                <a:gd name="connsiteX0" fmla="*/ 0 w 1045874"/>
                <a:gd name="connsiteY0" fmla="*/ 6971904 h 7103308"/>
                <a:gd name="connsiteX1" fmla="*/ 0 w 1045874"/>
                <a:gd name="connsiteY1" fmla="*/ 6971904 h 7103308"/>
                <a:gd name="connsiteX2" fmla="*/ 0 w 1045874"/>
                <a:gd name="connsiteY2" fmla="*/ 6971904 h 7103308"/>
                <a:gd name="connsiteX3" fmla="*/ 0 w 1045874"/>
                <a:gd name="connsiteY3" fmla="*/ 498324 h 7103308"/>
                <a:gd name="connsiteX4" fmla="*/ 145956 w 1045874"/>
                <a:gd name="connsiteY4" fmla="*/ 145956 h 7103308"/>
                <a:gd name="connsiteX5" fmla="*/ 498325 w 1045874"/>
                <a:gd name="connsiteY5" fmla="*/ 1 h 7103308"/>
                <a:gd name="connsiteX6" fmla="*/ 498324 w 1045874"/>
                <a:gd name="connsiteY6" fmla="*/ 0 h 7103308"/>
                <a:gd name="connsiteX7" fmla="*/ 498324 w 1045874"/>
                <a:gd name="connsiteY7" fmla="*/ 0 h 7103308"/>
                <a:gd name="connsiteX8" fmla="*/ 850692 w 1045874"/>
                <a:gd name="connsiteY8" fmla="*/ 145956 h 7103308"/>
                <a:gd name="connsiteX9" fmla="*/ 996647 w 1045874"/>
                <a:gd name="connsiteY9" fmla="*/ 498325 h 7103308"/>
                <a:gd name="connsiteX10" fmla="*/ 1045874 w 1045874"/>
                <a:gd name="connsiteY10" fmla="*/ 7103308 h 7103308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0884" h="7134813">
                  <a:moveTo>
                    <a:pt x="0" y="6971904"/>
                  </a:moveTo>
                  <a:lnTo>
                    <a:pt x="0" y="6971904"/>
                  </a:lnTo>
                  <a:lnTo>
                    <a:pt x="0" y="6971904"/>
                  </a:lnTo>
                  <a:lnTo>
                    <a:pt x="0" y="498324"/>
                  </a:lnTo>
                  <a:cubicBezTo>
                    <a:pt x="0" y="366160"/>
                    <a:pt x="52502" y="239410"/>
                    <a:pt x="145956" y="145956"/>
                  </a:cubicBezTo>
                  <a:cubicBezTo>
                    <a:pt x="239410" y="52502"/>
                    <a:pt x="366161" y="1"/>
                    <a:pt x="498325" y="1"/>
                  </a:cubicBezTo>
                  <a:lnTo>
                    <a:pt x="498324" y="0"/>
                  </a:lnTo>
                  <a:lnTo>
                    <a:pt x="498324" y="0"/>
                  </a:lnTo>
                  <a:cubicBezTo>
                    <a:pt x="630488" y="0"/>
                    <a:pt x="757238" y="52502"/>
                    <a:pt x="850692" y="145956"/>
                  </a:cubicBezTo>
                  <a:cubicBezTo>
                    <a:pt x="944146" y="239410"/>
                    <a:pt x="996647" y="366161"/>
                    <a:pt x="996647" y="498325"/>
                  </a:cubicBezTo>
                  <a:cubicBezTo>
                    <a:pt x="1030126" y="1663149"/>
                    <a:pt x="1037566" y="5867764"/>
                    <a:pt x="1040884" y="7134813"/>
                  </a:cubicBezTo>
                </a:path>
              </a:pathLst>
            </a:custGeom>
            <a:solidFill>
              <a:schemeClr val="tx2">
                <a:alpha val="60000"/>
              </a:schemeClr>
            </a:solidFill>
            <a:ln>
              <a:solidFill>
                <a:schemeClr val="bg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6" name="Freeform 25"/>
            <p:cNvSpPr/>
            <p:nvPr/>
          </p:nvSpPr>
          <p:spPr>
            <a:xfrm rot="15660000">
              <a:off x="6127955" y="-68851"/>
              <a:ext cx="932370" cy="5296611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5534 w 962833"/>
                <a:gd name="connsiteY2" fmla="*/ 6164375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5534" y="6164375"/>
                  </a:lnTo>
                  <a:cubicBezTo>
                    <a:pt x="3689" y="4261983"/>
                    <a:pt x="1845" y="2359592"/>
                    <a:pt x="0" y="457200"/>
                  </a:cubicBez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chemeClr val="tx2">
                <a:alpha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 rot="15660000">
              <a:off x="5624128" y="-611284"/>
              <a:ext cx="962833" cy="6320186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0" y="6172200"/>
                  </a:lnTo>
                  <a:lnTo>
                    <a:pt x="0" y="457200"/>
                  </a:ln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rgbClr val="073779">
                <a:alpha val="50000"/>
              </a:srgbClr>
            </a:solidFill>
            <a:ln w="25400"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 rot="15660000">
              <a:off x="6395227" y="-278516"/>
              <a:ext cx="552099" cy="5104822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099" h="5109912">
                  <a:moveTo>
                    <a:pt x="0" y="5016061"/>
                  </a:moveTo>
                  <a:lnTo>
                    <a:pt x="0" y="5016061"/>
                  </a:lnTo>
                  <a:lnTo>
                    <a:pt x="0" y="251460"/>
                  </a:ln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36054" y="5039297"/>
                    <a:pt x="552099" y="5109912"/>
                  </a:cubicBezTo>
                </a:path>
              </a:pathLst>
            </a:custGeom>
            <a:solidFill>
              <a:schemeClr val="accent1">
                <a:alpha val="30000"/>
              </a:schemeClr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 rot="15660000">
              <a:off x="7468755" y="1178808"/>
              <a:ext cx="536285" cy="2936001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328 w 552099"/>
                <a:gd name="connsiteY1" fmla="*/ 2862849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328 w 552099"/>
                <a:gd name="connsiteY0" fmla="*/ 2862849 h 5109912"/>
                <a:gd name="connsiteX1" fmla="*/ 0 w 552099"/>
                <a:gd name="connsiteY1" fmla="*/ 251460 h 5109912"/>
                <a:gd name="connsiteX2" fmla="*/ 73651 w 552099"/>
                <a:gd name="connsiteY2" fmla="*/ 73651 h 5109912"/>
                <a:gd name="connsiteX3" fmla="*/ 251460 w 552099"/>
                <a:gd name="connsiteY3" fmla="*/ 0 h 5109912"/>
                <a:gd name="connsiteX4" fmla="*/ 251460 w 552099"/>
                <a:gd name="connsiteY4" fmla="*/ 0 h 5109912"/>
                <a:gd name="connsiteX5" fmla="*/ 429269 w 552099"/>
                <a:gd name="connsiteY5" fmla="*/ 73651 h 5109912"/>
                <a:gd name="connsiteX6" fmla="*/ 502920 w 552099"/>
                <a:gd name="connsiteY6" fmla="*/ 251460 h 5109912"/>
                <a:gd name="connsiteX7" fmla="*/ 552099 w 552099"/>
                <a:gd name="connsiteY7" fmla="*/ 5109912 h 5109912"/>
                <a:gd name="connsiteX0" fmla="*/ 328 w 543353"/>
                <a:gd name="connsiteY0" fmla="*/ 2862849 h 2928006"/>
                <a:gd name="connsiteX1" fmla="*/ 0 w 543353"/>
                <a:gd name="connsiteY1" fmla="*/ 251460 h 2928006"/>
                <a:gd name="connsiteX2" fmla="*/ 73651 w 543353"/>
                <a:gd name="connsiteY2" fmla="*/ 73651 h 2928006"/>
                <a:gd name="connsiteX3" fmla="*/ 251460 w 543353"/>
                <a:gd name="connsiteY3" fmla="*/ 0 h 2928006"/>
                <a:gd name="connsiteX4" fmla="*/ 251460 w 543353"/>
                <a:gd name="connsiteY4" fmla="*/ 0 h 2928006"/>
                <a:gd name="connsiteX5" fmla="*/ 429269 w 543353"/>
                <a:gd name="connsiteY5" fmla="*/ 73651 h 2928006"/>
                <a:gd name="connsiteX6" fmla="*/ 502920 w 543353"/>
                <a:gd name="connsiteY6" fmla="*/ 251460 h 2928006"/>
                <a:gd name="connsiteX7" fmla="*/ 543353 w 543353"/>
                <a:gd name="connsiteY7" fmla="*/ 2928006 h 2928006"/>
                <a:gd name="connsiteX0" fmla="*/ 328 w 537043"/>
                <a:gd name="connsiteY0" fmla="*/ 2862849 h 2967890"/>
                <a:gd name="connsiteX1" fmla="*/ 0 w 537043"/>
                <a:gd name="connsiteY1" fmla="*/ 251460 h 2967890"/>
                <a:gd name="connsiteX2" fmla="*/ 73651 w 537043"/>
                <a:gd name="connsiteY2" fmla="*/ 73651 h 2967890"/>
                <a:gd name="connsiteX3" fmla="*/ 251460 w 537043"/>
                <a:gd name="connsiteY3" fmla="*/ 0 h 2967890"/>
                <a:gd name="connsiteX4" fmla="*/ 251460 w 537043"/>
                <a:gd name="connsiteY4" fmla="*/ 0 h 2967890"/>
                <a:gd name="connsiteX5" fmla="*/ 429269 w 537043"/>
                <a:gd name="connsiteY5" fmla="*/ 73651 h 2967890"/>
                <a:gd name="connsiteX6" fmla="*/ 502920 w 537043"/>
                <a:gd name="connsiteY6" fmla="*/ 251460 h 2967890"/>
                <a:gd name="connsiteX7" fmla="*/ 537043 w 537043"/>
                <a:gd name="connsiteY7" fmla="*/ 2967890 h 2967890"/>
                <a:gd name="connsiteX0" fmla="*/ 328 w 528237"/>
                <a:gd name="connsiteY0" fmla="*/ 2862849 h 2951509"/>
                <a:gd name="connsiteX1" fmla="*/ 0 w 528237"/>
                <a:gd name="connsiteY1" fmla="*/ 251460 h 2951509"/>
                <a:gd name="connsiteX2" fmla="*/ 73651 w 528237"/>
                <a:gd name="connsiteY2" fmla="*/ 73651 h 2951509"/>
                <a:gd name="connsiteX3" fmla="*/ 251460 w 528237"/>
                <a:gd name="connsiteY3" fmla="*/ 0 h 2951509"/>
                <a:gd name="connsiteX4" fmla="*/ 251460 w 528237"/>
                <a:gd name="connsiteY4" fmla="*/ 0 h 2951509"/>
                <a:gd name="connsiteX5" fmla="*/ 429269 w 528237"/>
                <a:gd name="connsiteY5" fmla="*/ 73651 h 2951509"/>
                <a:gd name="connsiteX6" fmla="*/ 502920 w 528237"/>
                <a:gd name="connsiteY6" fmla="*/ 251460 h 2951509"/>
                <a:gd name="connsiteX7" fmla="*/ 524305 w 528237"/>
                <a:gd name="connsiteY7" fmla="*/ 2951509 h 2951509"/>
                <a:gd name="connsiteX0" fmla="*/ 328 w 528237"/>
                <a:gd name="connsiteY0" fmla="*/ 2862849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28237"/>
                <a:gd name="connsiteY0" fmla="*/ 2863516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38755"/>
                <a:gd name="connsiteY0" fmla="*/ 2863516 h 2953801"/>
                <a:gd name="connsiteX1" fmla="*/ 0 w 538755"/>
                <a:gd name="connsiteY1" fmla="*/ 251460 h 2953801"/>
                <a:gd name="connsiteX2" fmla="*/ 73651 w 538755"/>
                <a:gd name="connsiteY2" fmla="*/ 73651 h 2953801"/>
                <a:gd name="connsiteX3" fmla="*/ 251460 w 538755"/>
                <a:gd name="connsiteY3" fmla="*/ 0 h 2953801"/>
                <a:gd name="connsiteX4" fmla="*/ 251460 w 538755"/>
                <a:gd name="connsiteY4" fmla="*/ 0 h 2953801"/>
                <a:gd name="connsiteX5" fmla="*/ 429269 w 538755"/>
                <a:gd name="connsiteY5" fmla="*/ 73651 h 2953801"/>
                <a:gd name="connsiteX6" fmla="*/ 502920 w 538755"/>
                <a:gd name="connsiteY6" fmla="*/ 251460 h 2953801"/>
                <a:gd name="connsiteX7" fmla="*/ 538755 w 538755"/>
                <a:gd name="connsiteY7" fmla="*/ 2953801 h 2953801"/>
                <a:gd name="connsiteX0" fmla="*/ 4542 w 536285"/>
                <a:gd name="connsiteY0" fmla="*/ 2863516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  <a:gd name="connsiteX0" fmla="*/ 6777 w 536285"/>
                <a:gd name="connsiteY0" fmla="*/ 2849391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285" h="2938929">
                  <a:moveTo>
                    <a:pt x="6777" y="2849391"/>
                  </a:moveTo>
                  <a:cubicBezTo>
                    <a:pt x="6668" y="1978928"/>
                    <a:pt x="109" y="1121923"/>
                    <a:pt x="0" y="251460"/>
                  </a:cubicBez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17682" y="905440"/>
                    <a:pt x="536285" y="2938929"/>
                  </a:cubicBezTo>
                </a:path>
              </a:pathLst>
            </a:custGeom>
            <a:solidFill>
              <a:schemeClr val="accent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0708" y="-641833"/>
            <a:ext cx="985797" cy="604813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  <a:gd name="connsiteX0" fmla="*/ 0 w 981537"/>
              <a:gd name="connsiteY0" fmla="*/ 6172200 h 6338829"/>
              <a:gd name="connsiteX1" fmla="*/ 0 w 981537"/>
              <a:gd name="connsiteY1" fmla="*/ 6172200 h 6338829"/>
              <a:gd name="connsiteX2" fmla="*/ 0 w 981537"/>
              <a:gd name="connsiteY2" fmla="*/ 6172200 h 6338829"/>
              <a:gd name="connsiteX3" fmla="*/ 0 w 981537"/>
              <a:gd name="connsiteY3" fmla="*/ 457200 h 6338829"/>
              <a:gd name="connsiteX4" fmla="*/ 133911 w 981537"/>
              <a:gd name="connsiteY4" fmla="*/ 133911 h 6338829"/>
              <a:gd name="connsiteX5" fmla="*/ 457201 w 981537"/>
              <a:gd name="connsiteY5" fmla="*/ 1 h 6338829"/>
              <a:gd name="connsiteX6" fmla="*/ 457200 w 981537"/>
              <a:gd name="connsiteY6" fmla="*/ 0 h 6338829"/>
              <a:gd name="connsiteX7" fmla="*/ 457200 w 981537"/>
              <a:gd name="connsiteY7" fmla="*/ 0 h 6338829"/>
              <a:gd name="connsiteX8" fmla="*/ 780489 w 981537"/>
              <a:gd name="connsiteY8" fmla="*/ 133911 h 6338829"/>
              <a:gd name="connsiteX9" fmla="*/ 914399 w 981537"/>
              <a:gd name="connsiteY9" fmla="*/ 457201 h 6338829"/>
              <a:gd name="connsiteX10" fmla="*/ 981537 w 981537"/>
              <a:gd name="connsiteY10" fmla="*/ 6338829 h 6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1537" h="6338829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89058" y="4544471"/>
                  <a:pt x="981537" y="6338829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7" name="Oval 36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Oval 41"/>
            <p:cNvSpPr/>
            <p:nvPr userDrawn="1"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Pie 33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Arc 37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Pie 45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Arc 46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Arc 39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022823" y="2961459"/>
            <a:ext cx="7551601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th-TH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704801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Click to edit Master subtitle style</a:t>
            </a:r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9144" y="2476500"/>
            <a:ext cx="9125712" cy="43688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36" name="Straight Connector 35"/>
          <p:cNvCxnSpPr/>
          <p:nvPr/>
        </p:nvCxnSpPr>
        <p:spPr>
          <a:xfrm>
            <a:off x="9144" y="2476500"/>
            <a:ext cx="9125712" cy="1588"/>
          </a:xfrm>
          <a:prstGeom prst="line">
            <a:avLst/>
          </a:prstGeom>
          <a:ln w="25400">
            <a:solidFill>
              <a:schemeClr val="accent2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7870" y="990600"/>
            <a:ext cx="3951755" cy="1431832"/>
          </a:xfrm>
        </p:spPr>
        <p:txBody>
          <a:bodyPr anchor="b"/>
          <a:lstStyle>
            <a:lvl1pPr algn="l">
              <a:lnSpc>
                <a:spcPct val="100000"/>
              </a:lnSpc>
              <a:defRPr sz="3000" b="0"/>
            </a:lvl1pPr>
          </a:lstStyle>
          <a:p>
            <a:r>
              <a:rPr lang="th-TH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6935">
            <a:off x="414291" y="1321671"/>
            <a:ext cx="3703911" cy="520297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77870" y="2547938"/>
            <a:ext cx="3951755" cy="3700462"/>
          </a:xfrm>
        </p:spPr>
        <p:txBody>
          <a:bodyPr>
            <a:normAutofit/>
          </a:bodyPr>
          <a:lstStyle>
            <a:lvl1pPr marL="0" indent="0">
              <a:spcAft>
                <a:spcPts val="10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5" name="Rectangle 34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2407361" y="921379"/>
            <a:ext cx="4329278" cy="3340716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spcAft>
                <a:spcPts val="3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th-TH" smtClean="0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3" name="Rectangle 32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4305320" y="997812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spcAft>
                <a:spcPts val="3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th-TH" smtClean="0"/>
              <a:t>Click to edit Master title style</a:t>
            </a:r>
            <a:endParaRPr/>
          </a:p>
        </p:txBody>
      </p:sp>
      <p:sp>
        <p:nvSpPr>
          <p:cNvPr id="34" name="Picture Placeholder 2"/>
          <p:cNvSpPr>
            <a:spLocks noGrp="1"/>
          </p:cNvSpPr>
          <p:nvPr>
            <p:ph type="pic" idx="13"/>
          </p:nvPr>
        </p:nvSpPr>
        <p:spPr>
          <a:xfrm rot="153739">
            <a:off x="451737" y="946831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7299292" y="443753"/>
            <a:ext cx="1535425" cy="64008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8248" y="914400"/>
            <a:ext cx="1444752" cy="5486400"/>
          </a:xfrm>
        </p:spPr>
        <p:txBody>
          <a:bodyPr vert="eaVert"/>
          <a:lstStyle/>
          <a:p>
            <a:r>
              <a:rPr lang="th-TH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2787" y="1183341"/>
            <a:ext cx="6104871" cy="5217458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/>
          <p:cNvSpPr/>
          <p:nvPr/>
        </p:nvSpPr>
        <p:spPr>
          <a:xfrm rot="15660000">
            <a:off x="5179560" y="1837493"/>
            <a:ext cx="1040884" cy="7134813"/>
          </a:xfrm>
          <a:custGeom>
            <a:avLst/>
            <a:gdLst>
              <a:gd name="connsiteX0" fmla="*/ 498324 w 996648"/>
              <a:gd name="connsiteY0" fmla="*/ 0 h 6971904"/>
              <a:gd name="connsiteX1" fmla="*/ 498324 w 996648"/>
              <a:gd name="connsiteY1" fmla="*/ 0 h 6971904"/>
              <a:gd name="connsiteX2" fmla="*/ 850692 w 996648"/>
              <a:gd name="connsiteY2" fmla="*/ 145956 h 6971904"/>
              <a:gd name="connsiteX3" fmla="*/ 996647 w 996648"/>
              <a:gd name="connsiteY3" fmla="*/ 498325 h 6971904"/>
              <a:gd name="connsiteX4" fmla="*/ 996648 w 996648"/>
              <a:gd name="connsiteY4" fmla="*/ 6971904 h 6971904"/>
              <a:gd name="connsiteX5" fmla="*/ 996648 w 996648"/>
              <a:gd name="connsiteY5" fmla="*/ 6971904 h 6971904"/>
              <a:gd name="connsiteX6" fmla="*/ 996648 w 996648"/>
              <a:gd name="connsiteY6" fmla="*/ 6971904 h 6971904"/>
              <a:gd name="connsiteX7" fmla="*/ 0 w 996648"/>
              <a:gd name="connsiteY7" fmla="*/ 6971904 h 6971904"/>
              <a:gd name="connsiteX8" fmla="*/ 0 w 996648"/>
              <a:gd name="connsiteY8" fmla="*/ 6971904 h 6971904"/>
              <a:gd name="connsiteX9" fmla="*/ 0 w 996648"/>
              <a:gd name="connsiteY9" fmla="*/ 6971904 h 6971904"/>
              <a:gd name="connsiteX10" fmla="*/ 0 w 996648"/>
              <a:gd name="connsiteY10" fmla="*/ 498324 h 6971904"/>
              <a:gd name="connsiteX11" fmla="*/ 145956 w 996648"/>
              <a:gd name="connsiteY11" fmla="*/ 145956 h 6971904"/>
              <a:gd name="connsiteX12" fmla="*/ 498325 w 996648"/>
              <a:gd name="connsiteY12" fmla="*/ 1 h 6971904"/>
              <a:gd name="connsiteX13" fmla="*/ 498324 w 996648"/>
              <a:gd name="connsiteY13" fmla="*/ 0 h 6971904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996648 w 1051569"/>
              <a:gd name="connsiteY5" fmla="*/ 6971904 h 7134903"/>
              <a:gd name="connsiteX6" fmla="*/ 1051569 w 1051569"/>
              <a:gd name="connsiteY6" fmla="*/ 7134903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6971904 h 7134903"/>
              <a:gd name="connsiteX10" fmla="*/ 0 w 1051569"/>
              <a:gd name="connsiteY10" fmla="*/ 498324 h 7134903"/>
              <a:gd name="connsiteX11" fmla="*/ 145956 w 1051569"/>
              <a:gd name="connsiteY11" fmla="*/ 145956 h 7134903"/>
              <a:gd name="connsiteX12" fmla="*/ 498325 w 1051569"/>
              <a:gd name="connsiteY12" fmla="*/ 1 h 7134903"/>
              <a:gd name="connsiteX13" fmla="*/ 498324 w 1051569"/>
              <a:gd name="connsiteY13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1051569 w 1051569"/>
              <a:gd name="connsiteY5" fmla="*/ 7134903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498324 h 7134903"/>
              <a:gd name="connsiteX10" fmla="*/ 145956 w 1051569"/>
              <a:gd name="connsiteY10" fmla="*/ 145956 h 7134903"/>
              <a:gd name="connsiteX11" fmla="*/ 498325 w 1051569"/>
              <a:gd name="connsiteY11" fmla="*/ 1 h 7134903"/>
              <a:gd name="connsiteX12" fmla="*/ 498324 w 1051569"/>
              <a:gd name="connsiteY12" fmla="*/ 0 h 7134903"/>
              <a:gd name="connsiteX0" fmla="*/ 498324 w 1217677"/>
              <a:gd name="connsiteY0" fmla="*/ 0 h 7134903"/>
              <a:gd name="connsiteX1" fmla="*/ 498324 w 1217677"/>
              <a:gd name="connsiteY1" fmla="*/ 0 h 7134903"/>
              <a:gd name="connsiteX2" fmla="*/ 850692 w 1217677"/>
              <a:gd name="connsiteY2" fmla="*/ 145956 h 7134903"/>
              <a:gd name="connsiteX3" fmla="*/ 996647 w 1217677"/>
              <a:gd name="connsiteY3" fmla="*/ 498325 h 7134903"/>
              <a:gd name="connsiteX4" fmla="*/ 1051569 w 1217677"/>
              <a:gd name="connsiteY4" fmla="*/ 7134903 h 7134903"/>
              <a:gd name="connsiteX5" fmla="*/ 0 w 1217677"/>
              <a:gd name="connsiteY5" fmla="*/ 6971904 h 7134903"/>
              <a:gd name="connsiteX6" fmla="*/ 0 w 1217677"/>
              <a:gd name="connsiteY6" fmla="*/ 6971904 h 7134903"/>
              <a:gd name="connsiteX7" fmla="*/ 0 w 1217677"/>
              <a:gd name="connsiteY7" fmla="*/ 6971904 h 7134903"/>
              <a:gd name="connsiteX8" fmla="*/ 0 w 1217677"/>
              <a:gd name="connsiteY8" fmla="*/ 498324 h 7134903"/>
              <a:gd name="connsiteX9" fmla="*/ 145956 w 1217677"/>
              <a:gd name="connsiteY9" fmla="*/ 145956 h 7134903"/>
              <a:gd name="connsiteX10" fmla="*/ 498325 w 1217677"/>
              <a:gd name="connsiteY10" fmla="*/ 1 h 7134903"/>
              <a:gd name="connsiteX11" fmla="*/ 498324 w 1217677"/>
              <a:gd name="connsiteY11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1051569 w 1051569"/>
              <a:gd name="connsiteY4" fmla="*/ 7134903 h 7134903"/>
              <a:gd name="connsiteX5" fmla="*/ 0 w 1051569"/>
              <a:gd name="connsiteY5" fmla="*/ 6971904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498324 h 7134903"/>
              <a:gd name="connsiteX9" fmla="*/ 145956 w 1051569"/>
              <a:gd name="connsiteY9" fmla="*/ 145956 h 7134903"/>
              <a:gd name="connsiteX10" fmla="*/ 498325 w 1051569"/>
              <a:gd name="connsiteY10" fmla="*/ 1 h 7134903"/>
              <a:gd name="connsiteX11" fmla="*/ 498324 w 1051569"/>
              <a:gd name="connsiteY11" fmla="*/ 0 h 7134903"/>
              <a:gd name="connsiteX0" fmla="*/ 0 w 1143009"/>
              <a:gd name="connsiteY0" fmla="*/ 6971904 h 7226343"/>
              <a:gd name="connsiteX1" fmla="*/ 0 w 1143009"/>
              <a:gd name="connsiteY1" fmla="*/ 6971904 h 7226343"/>
              <a:gd name="connsiteX2" fmla="*/ 0 w 1143009"/>
              <a:gd name="connsiteY2" fmla="*/ 6971904 h 7226343"/>
              <a:gd name="connsiteX3" fmla="*/ 0 w 1143009"/>
              <a:gd name="connsiteY3" fmla="*/ 498324 h 7226343"/>
              <a:gd name="connsiteX4" fmla="*/ 145956 w 1143009"/>
              <a:gd name="connsiteY4" fmla="*/ 145956 h 7226343"/>
              <a:gd name="connsiteX5" fmla="*/ 498325 w 1143009"/>
              <a:gd name="connsiteY5" fmla="*/ 1 h 7226343"/>
              <a:gd name="connsiteX6" fmla="*/ 498324 w 1143009"/>
              <a:gd name="connsiteY6" fmla="*/ 0 h 7226343"/>
              <a:gd name="connsiteX7" fmla="*/ 498324 w 1143009"/>
              <a:gd name="connsiteY7" fmla="*/ 0 h 7226343"/>
              <a:gd name="connsiteX8" fmla="*/ 850692 w 1143009"/>
              <a:gd name="connsiteY8" fmla="*/ 145956 h 7226343"/>
              <a:gd name="connsiteX9" fmla="*/ 996647 w 1143009"/>
              <a:gd name="connsiteY9" fmla="*/ 498325 h 7226343"/>
              <a:gd name="connsiteX10" fmla="*/ 1143009 w 1143009"/>
              <a:gd name="connsiteY10" fmla="*/ 7226343 h 7226343"/>
              <a:gd name="connsiteX0" fmla="*/ 0 w 1095577"/>
              <a:gd name="connsiteY0" fmla="*/ 6971904 h 7197301"/>
              <a:gd name="connsiteX1" fmla="*/ 0 w 1095577"/>
              <a:gd name="connsiteY1" fmla="*/ 6971904 h 7197301"/>
              <a:gd name="connsiteX2" fmla="*/ 0 w 1095577"/>
              <a:gd name="connsiteY2" fmla="*/ 6971904 h 7197301"/>
              <a:gd name="connsiteX3" fmla="*/ 0 w 1095577"/>
              <a:gd name="connsiteY3" fmla="*/ 498324 h 7197301"/>
              <a:gd name="connsiteX4" fmla="*/ 145956 w 1095577"/>
              <a:gd name="connsiteY4" fmla="*/ 145956 h 7197301"/>
              <a:gd name="connsiteX5" fmla="*/ 498325 w 1095577"/>
              <a:gd name="connsiteY5" fmla="*/ 1 h 7197301"/>
              <a:gd name="connsiteX6" fmla="*/ 498324 w 1095577"/>
              <a:gd name="connsiteY6" fmla="*/ 0 h 7197301"/>
              <a:gd name="connsiteX7" fmla="*/ 498324 w 1095577"/>
              <a:gd name="connsiteY7" fmla="*/ 0 h 7197301"/>
              <a:gd name="connsiteX8" fmla="*/ 850692 w 1095577"/>
              <a:gd name="connsiteY8" fmla="*/ 145956 h 7197301"/>
              <a:gd name="connsiteX9" fmla="*/ 996647 w 1095577"/>
              <a:gd name="connsiteY9" fmla="*/ 498325 h 7197301"/>
              <a:gd name="connsiteX10" fmla="*/ 1095577 w 1095577"/>
              <a:gd name="connsiteY10" fmla="*/ 7197301 h 7197301"/>
              <a:gd name="connsiteX0" fmla="*/ 0 w 1045874"/>
              <a:gd name="connsiteY0" fmla="*/ 6971904 h 7103308"/>
              <a:gd name="connsiteX1" fmla="*/ 0 w 1045874"/>
              <a:gd name="connsiteY1" fmla="*/ 6971904 h 7103308"/>
              <a:gd name="connsiteX2" fmla="*/ 0 w 1045874"/>
              <a:gd name="connsiteY2" fmla="*/ 6971904 h 7103308"/>
              <a:gd name="connsiteX3" fmla="*/ 0 w 1045874"/>
              <a:gd name="connsiteY3" fmla="*/ 498324 h 7103308"/>
              <a:gd name="connsiteX4" fmla="*/ 145956 w 1045874"/>
              <a:gd name="connsiteY4" fmla="*/ 145956 h 7103308"/>
              <a:gd name="connsiteX5" fmla="*/ 498325 w 1045874"/>
              <a:gd name="connsiteY5" fmla="*/ 1 h 7103308"/>
              <a:gd name="connsiteX6" fmla="*/ 498324 w 1045874"/>
              <a:gd name="connsiteY6" fmla="*/ 0 h 7103308"/>
              <a:gd name="connsiteX7" fmla="*/ 498324 w 1045874"/>
              <a:gd name="connsiteY7" fmla="*/ 0 h 7103308"/>
              <a:gd name="connsiteX8" fmla="*/ 850692 w 1045874"/>
              <a:gd name="connsiteY8" fmla="*/ 145956 h 7103308"/>
              <a:gd name="connsiteX9" fmla="*/ 996647 w 1045874"/>
              <a:gd name="connsiteY9" fmla="*/ 498325 h 7103308"/>
              <a:gd name="connsiteX10" fmla="*/ 1045874 w 1045874"/>
              <a:gd name="connsiteY10" fmla="*/ 7103308 h 7103308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0884" h="7134813">
                <a:moveTo>
                  <a:pt x="0" y="6971904"/>
                </a:moveTo>
                <a:lnTo>
                  <a:pt x="0" y="6971904"/>
                </a:lnTo>
                <a:lnTo>
                  <a:pt x="0" y="6971904"/>
                </a:lnTo>
                <a:lnTo>
                  <a:pt x="0" y="498324"/>
                </a:lnTo>
                <a:cubicBezTo>
                  <a:pt x="0" y="366160"/>
                  <a:pt x="52502" y="239410"/>
                  <a:pt x="145956" y="145956"/>
                </a:cubicBezTo>
                <a:cubicBezTo>
                  <a:pt x="239410" y="52502"/>
                  <a:pt x="366161" y="1"/>
                  <a:pt x="498325" y="1"/>
                </a:cubicBezTo>
                <a:lnTo>
                  <a:pt x="498324" y="0"/>
                </a:lnTo>
                <a:lnTo>
                  <a:pt x="498324" y="0"/>
                </a:lnTo>
                <a:cubicBezTo>
                  <a:pt x="630488" y="0"/>
                  <a:pt x="757238" y="52502"/>
                  <a:pt x="850692" y="145956"/>
                </a:cubicBezTo>
                <a:cubicBezTo>
                  <a:pt x="944146" y="239410"/>
                  <a:pt x="996647" y="366161"/>
                  <a:pt x="996647" y="498325"/>
                </a:cubicBezTo>
                <a:cubicBezTo>
                  <a:pt x="1030126" y="1663149"/>
                  <a:pt x="1037566" y="5867764"/>
                  <a:pt x="1040884" y="7134813"/>
                </a:cubicBezTo>
              </a:path>
            </a:pathLst>
          </a:custGeom>
          <a:solidFill>
            <a:schemeClr val="tx2">
              <a:alpha val="60000"/>
            </a:schemeClr>
          </a:solidFill>
          <a:ln>
            <a:solidFill>
              <a:schemeClr val="bg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27" name="Group 26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1" name="Oval 30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Pie 34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Arc 42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Pie 43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Arc 44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Arc 54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2786" y="67657"/>
            <a:ext cx="967012" cy="6030348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Freeform 20"/>
          <p:cNvSpPr/>
          <p:nvPr/>
        </p:nvSpPr>
        <p:spPr>
          <a:xfrm rot="15669120">
            <a:off x="4038986" y="-17105"/>
            <a:ext cx="1788669" cy="8821162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132845 w 2209695"/>
              <a:gd name="connsiteY0" fmla="*/ 885693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70836 w 2209695"/>
              <a:gd name="connsiteY0" fmla="*/ 8848823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70836" y="8848823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Freeform 25"/>
          <p:cNvSpPr/>
          <p:nvPr/>
        </p:nvSpPr>
        <p:spPr>
          <a:xfrm rot="15660000">
            <a:off x="6127955" y="621077"/>
            <a:ext cx="932370" cy="5296611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tx2">
              <a:alpha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Freeform 23"/>
          <p:cNvSpPr/>
          <p:nvPr/>
        </p:nvSpPr>
        <p:spPr>
          <a:xfrm rot="15660000">
            <a:off x="5624128" y="78644"/>
            <a:ext cx="962833" cy="632018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rgbClr val="073779">
              <a:alpha val="50000"/>
            </a:srgbClr>
          </a:solidFill>
          <a:ln w="25400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Freeform 27"/>
          <p:cNvSpPr/>
          <p:nvPr/>
        </p:nvSpPr>
        <p:spPr>
          <a:xfrm rot="15660000">
            <a:off x="6395227" y="411412"/>
            <a:ext cx="552099" cy="5104822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2099" h="5109912">
                <a:moveTo>
                  <a:pt x="0" y="5016061"/>
                </a:moveTo>
                <a:lnTo>
                  <a:pt x="0" y="5016061"/>
                </a:lnTo>
                <a:lnTo>
                  <a:pt x="0" y="251460"/>
                </a:ln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36054" y="5039297"/>
                  <a:pt x="552099" y="5109912"/>
                </a:cubicBezTo>
              </a:path>
            </a:pathLst>
          </a:custGeom>
          <a:solidFill>
            <a:schemeClr val="accent1">
              <a:alpha val="30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Freeform 28"/>
          <p:cNvSpPr/>
          <p:nvPr/>
        </p:nvSpPr>
        <p:spPr>
          <a:xfrm rot="15660000">
            <a:off x="7468982" y="1865445"/>
            <a:ext cx="528237" cy="2948568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328 w 552099"/>
              <a:gd name="connsiteY1" fmla="*/ 2862849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328 w 552099"/>
              <a:gd name="connsiteY0" fmla="*/ 2862849 h 5109912"/>
              <a:gd name="connsiteX1" fmla="*/ 0 w 552099"/>
              <a:gd name="connsiteY1" fmla="*/ 251460 h 5109912"/>
              <a:gd name="connsiteX2" fmla="*/ 73651 w 552099"/>
              <a:gd name="connsiteY2" fmla="*/ 73651 h 5109912"/>
              <a:gd name="connsiteX3" fmla="*/ 251460 w 552099"/>
              <a:gd name="connsiteY3" fmla="*/ 0 h 5109912"/>
              <a:gd name="connsiteX4" fmla="*/ 251460 w 552099"/>
              <a:gd name="connsiteY4" fmla="*/ 0 h 5109912"/>
              <a:gd name="connsiteX5" fmla="*/ 429269 w 552099"/>
              <a:gd name="connsiteY5" fmla="*/ 73651 h 5109912"/>
              <a:gd name="connsiteX6" fmla="*/ 502920 w 552099"/>
              <a:gd name="connsiteY6" fmla="*/ 251460 h 5109912"/>
              <a:gd name="connsiteX7" fmla="*/ 552099 w 552099"/>
              <a:gd name="connsiteY7" fmla="*/ 5109912 h 5109912"/>
              <a:gd name="connsiteX0" fmla="*/ 328 w 543353"/>
              <a:gd name="connsiteY0" fmla="*/ 2862849 h 2928006"/>
              <a:gd name="connsiteX1" fmla="*/ 0 w 543353"/>
              <a:gd name="connsiteY1" fmla="*/ 251460 h 2928006"/>
              <a:gd name="connsiteX2" fmla="*/ 73651 w 543353"/>
              <a:gd name="connsiteY2" fmla="*/ 73651 h 2928006"/>
              <a:gd name="connsiteX3" fmla="*/ 251460 w 543353"/>
              <a:gd name="connsiteY3" fmla="*/ 0 h 2928006"/>
              <a:gd name="connsiteX4" fmla="*/ 251460 w 543353"/>
              <a:gd name="connsiteY4" fmla="*/ 0 h 2928006"/>
              <a:gd name="connsiteX5" fmla="*/ 429269 w 543353"/>
              <a:gd name="connsiteY5" fmla="*/ 73651 h 2928006"/>
              <a:gd name="connsiteX6" fmla="*/ 502920 w 543353"/>
              <a:gd name="connsiteY6" fmla="*/ 251460 h 2928006"/>
              <a:gd name="connsiteX7" fmla="*/ 543353 w 543353"/>
              <a:gd name="connsiteY7" fmla="*/ 2928006 h 2928006"/>
              <a:gd name="connsiteX0" fmla="*/ 328 w 537043"/>
              <a:gd name="connsiteY0" fmla="*/ 2862849 h 2967890"/>
              <a:gd name="connsiteX1" fmla="*/ 0 w 537043"/>
              <a:gd name="connsiteY1" fmla="*/ 251460 h 2967890"/>
              <a:gd name="connsiteX2" fmla="*/ 73651 w 537043"/>
              <a:gd name="connsiteY2" fmla="*/ 73651 h 2967890"/>
              <a:gd name="connsiteX3" fmla="*/ 251460 w 537043"/>
              <a:gd name="connsiteY3" fmla="*/ 0 h 2967890"/>
              <a:gd name="connsiteX4" fmla="*/ 251460 w 537043"/>
              <a:gd name="connsiteY4" fmla="*/ 0 h 2967890"/>
              <a:gd name="connsiteX5" fmla="*/ 429269 w 537043"/>
              <a:gd name="connsiteY5" fmla="*/ 73651 h 2967890"/>
              <a:gd name="connsiteX6" fmla="*/ 502920 w 537043"/>
              <a:gd name="connsiteY6" fmla="*/ 251460 h 2967890"/>
              <a:gd name="connsiteX7" fmla="*/ 537043 w 537043"/>
              <a:gd name="connsiteY7" fmla="*/ 2967890 h 2967890"/>
              <a:gd name="connsiteX0" fmla="*/ 328 w 528237"/>
              <a:gd name="connsiteY0" fmla="*/ 2862849 h 2951509"/>
              <a:gd name="connsiteX1" fmla="*/ 0 w 528237"/>
              <a:gd name="connsiteY1" fmla="*/ 251460 h 2951509"/>
              <a:gd name="connsiteX2" fmla="*/ 73651 w 528237"/>
              <a:gd name="connsiteY2" fmla="*/ 73651 h 2951509"/>
              <a:gd name="connsiteX3" fmla="*/ 251460 w 528237"/>
              <a:gd name="connsiteY3" fmla="*/ 0 h 2951509"/>
              <a:gd name="connsiteX4" fmla="*/ 251460 w 528237"/>
              <a:gd name="connsiteY4" fmla="*/ 0 h 2951509"/>
              <a:gd name="connsiteX5" fmla="*/ 429269 w 528237"/>
              <a:gd name="connsiteY5" fmla="*/ 73651 h 2951509"/>
              <a:gd name="connsiteX6" fmla="*/ 502920 w 528237"/>
              <a:gd name="connsiteY6" fmla="*/ 251460 h 2951509"/>
              <a:gd name="connsiteX7" fmla="*/ 524305 w 528237"/>
              <a:gd name="connsiteY7" fmla="*/ 2951509 h 295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237" h="2951509">
                <a:moveTo>
                  <a:pt x="328" y="2862849"/>
                </a:moveTo>
                <a:cubicBezTo>
                  <a:pt x="219" y="1992386"/>
                  <a:pt x="109" y="1121923"/>
                  <a:pt x="0" y="251460"/>
                </a:cubicBez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05702" y="918020"/>
                  <a:pt x="524305" y="2951509"/>
                </a:cubicBezTo>
              </a:path>
            </a:pathLst>
          </a:custGeom>
          <a:solidFill>
            <a:schemeClr val="accent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248863" y="3564661"/>
            <a:ext cx="7324068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th-TH" smtClean="0"/>
              <a:t>Click to edit Master title style</a:t>
            </a:r>
            <a:endParaRPr/>
          </a:p>
        </p:txBody>
      </p:sp>
      <p:sp>
        <p:nvSpPr>
          <p:cNvPr id="30" name="Picture Placeholder 2"/>
          <p:cNvSpPr>
            <a:spLocks noGrp="1"/>
          </p:cNvSpPr>
          <p:nvPr>
            <p:ph type="pic" idx="13"/>
          </p:nvPr>
        </p:nvSpPr>
        <p:spPr>
          <a:xfrm rot="21068552">
            <a:off x="914505" y="836686"/>
            <a:ext cx="3923711" cy="280465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Drag picture to placeholder or click icon to add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990824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Click to edit Master subtitle style</a:t>
            </a: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ectionHeader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3" name="Freeform 42"/>
          <p:cNvSpPr/>
          <p:nvPr/>
        </p:nvSpPr>
        <p:spPr>
          <a:xfrm rot="4809906">
            <a:off x="3408662" y="1817251"/>
            <a:ext cx="1100209" cy="8104720"/>
          </a:xfrm>
          <a:custGeom>
            <a:avLst/>
            <a:gdLst>
              <a:gd name="connsiteX0" fmla="*/ 533400 w 1066800"/>
              <a:gd name="connsiteY0" fmla="*/ 0 h 8120268"/>
              <a:gd name="connsiteX1" fmla="*/ 533400 w 1066800"/>
              <a:gd name="connsiteY1" fmla="*/ 0 h 8120268"/>
              <a:gd name="connsiteX2" fmla="*/ 910571 w 1066800"/>
              <a:gd name="connsiteY2" fmla="*/ 156230 h 8120268"/>
              <a:gd name="connsiteX3" fmla="*/ 1066800 w 1066800"/>
              <a:gd name="connsiteY3" fmla="*/ 533401 h 8120268"/>
              <a:gd name="connsiteX4" fmla="*/ 1066800 w 1066800"/>
              <a:gd name="connsiteY4" fmla="*/ 8120268 h 8120268"/>
              <a:gd name="connsiteX5" fmla="*/ 1066800 w 1066800"/>
              <a:gd name="connsiteY5" fmla="*/ 8120268 h 8120268"/>
              <a:gd name="connsiteX6" fmla="*/ 1066800 w 1066800"/>
              <a:gd name="connsiteY6" fmla="*/ 8120268 h 8120268"/>
              <a:gd name="connsiteX7" fmla="*/ 0 w 1066800"/>
              <a:gd name="connsiteY7" fmla="*/ 8120268 h 8120268"/>
              <a:gd name="connsiteX8" fmla="*/ 0 w 1066800"/>
              <a:gd name="connsiteY8" fmla="*/ 8120268 h 8120268"/>
              <a:gd name="connsiteX9" fmla="*/ 0 w 1066800"/>
              <a:gd name="connsiteY9" fmla="*/ 8120268 h 8120268"/>
              <a:gd name="connsiteX10" fmla="*/ 0 w 1066800"/>
              <a:gd name="connsiteY10" fmla="*/ 533400 h 8120268"/>
              <a:gd name="connsiteX11" fmla="*/ 156230 w 1066800"/>
              <a:gd name="connsiteY11" fmla="*/ 156229 h 8120268"/>
              <a:gd name="connsiteX12" fmla="*/ 533401 w 1066800"/>
              <a:gd name="connsiteY12" fmla="*/ 0 h 8120268"/>
              <a:gd name="connsiteX13" fmla="*/ 533400 w 1066800"/>
              <a:gd name="connsiteY13" fmla="*/ 0 h 8120268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28952"/>
              <a:gd name="connsiteY0" fmla="*/ 602505 h 8722773"/>
              <a:gd name="connsiteX1" fmla="*/ 533400 w 1128952"/>
              <a:gd name="connsiteY1" fmla="*/ 602505 h 8722773"/>
              <a:gd name="connsiteX2" fmla="*/ 910571 w 1128952"/>
              <a:gd name="connsiteY2" fmla="*/ 758735 h 8722773"/>
              <a:gd name="connsiteX3" fmla="*/ 1066800 w 1128952"/>
              <a:gd name="connsiteY3" fmla="*/ 1135906 h 8722773"/>
              <a:gd name="connsiteX4" fmla="*/ 1109048 w 1128952"/>
              <a:gd name="connsiteY4" fmla="*/ 7478466 h 8722773"/>
              <a:gd name="connsiteX5" fmla="*/ 1066800 w 1128952"/>
              <a:gd name="connsiteY5" fmla="*/ 8722773 h 8722773"/>
              <a:gd name="connsiteX6" fmla="*/ 1066800 w 1128952"/>
              <a:gd name="connsiteY6" fmla="*/ 8722773 h 8722773"/>
              <a:gd name="connsiteX7" fmla="*/ 1066800 w 1128952"/>
              <a:gd name="connsiteY7" fmla="*/ 8722773 h 8722773"/>
              <a:gd name="connsiteX8" fmla="*/ 0 w 1128952"/>
              <a:gd name="connsiteY8" fmla="*/ 8722773 h 8722773"/>
              <a:gd name="connsiteX9" fmla="*/ 0 w 1128952"/>
              <a:gd name="connsiteY9" fmla="*/ 8722773 h 8722773"/>
              <a:gd name="connsiteX10" fmla="*/ 0 w 1128952"/>
              <a:gd name="connsiteY10" fmla="*/ 8722773 h 8722773"/>
              <a:gd name="connsiteX11" fmla="*/ 0 w 1128952"/>
              <a:gd name="connsiteY11" fmla="*/ 1135905 h 8722773"/>
              <a:gd name="connsiteX12" fmla="*/ 156230 w 1128952"/>
              <a:gd name="connsiteY12" fmla="*/ 758734 h 8722773"/>
              <a:gd name="connsiteX13" fmla="*/ 533401 w 1128952"/>
              <a:gd name="connsiteY13" fmla="*/ 602505 h 8722773"/>
              <a:gd name="connsiteX14" fmla="*/ 533400 w 1128952"/>
              <a:gd name="connsiteY14" fmla="*/ 602505 h 8722773"/>
              <a:gd name="connsiteX0" fmla="*/ 533400 w 1109048"/>
              <a:gd name="connsiteY0" fmla="*/ 602505 h 8722773"/>
              <a:gd name="connsiteX1" fmla="*/ 533400 w 1109048"/>
              <a:gd name="connsiteY1" fmla="*/ 602505 h 8722773"/>
              <a:gd name="connsiteX2" fmla="*/ 910571 w 1109048"/>
              <a:gd name="connsiteY2" fmla="*/ 758735 h 8722773"/>
              <a:gd name="connsiteX3" fmla="*/ 1066800 w 1109048"/>
              <a:gd name="connsiteY3" fmla="*/ 1135906 h 8722773"/>
              <a:gd name="connsiteX4" fmla="*/ 1109048 w 1109048"/>
              <a:gd name="connsiteY4" fmla="*/ 7478466 h 8722773"/>
              <a:gd name="connsiteX5" fmla="*/ 1066800 w 1109048"/>
              <a:gd name="connsiteY5" fmla="*/ 8722773 h 8722773"/>
              <a:gd name="connsiteX6" fmla="*/ 1066800 w 1109048"/>
              <a:gd name="connsiteY6" fmla="*/ 8722773 h 8722773"/>
              <a:gd name="connsiteX7" fmla="*/ 1066800 w 1109048"/>
              <a:gd name="connsiteY7" fmla="*/ 8722773 h 8722773"/>
              <a:gd name="connsiteX8" fmla="*/ 0 w 1109048"/>
              <a:gd name="connsiteY8" fmla="*/ 8722773 h 8722773"/>
              <a:gd name="connsiteX9" fmla="*/ 0 w 1109048"/>
              <a:gd name="connsiteY9" fmla="*/ 8722773 h 8722773"/>
              <a:gd name="connsiteX10" fmla="*/ 0 w 1109048"/>
              <a:gd name="connsiteY10" fmla="*/ 8722773 h 8722773"/>
              <a:gd name="connsiteX11" fmla="*/ 0 w 1109048"/>
              <a:gd name="connsiteY11" fmla="*/ 1135905 h 8722773"/>
              <a:gd name="connsiteX12" fmla="*/ 156230 w 1109048"/>
              <a:gd name="connsiteY12" fmla="*/ 758734 h 8722773"/>
              <a:gd name="connsiteX13" fmla="*/ 533401 w 1109048"/>
              <a:gd name="connsiteY13" fmla="*/ 602505 h 8722773"/>
              <a:gd name="connsiteX14" fmla="*/ 533400 w 1109048"/>
              <a:gd name="connsiteY14" fmla="*/ 602505 h 8722773"/>
              <a:gd name="connsiteX0" fmla="*/ 533400 w 1109048"/>
              <a:gd name="connsiteY0" fmla="*/ 602799 h 8723067"/>
              <a:gd name="connsiteX1" fmla="*/ 533400 w 1109048"/>
              <a:gd name="connsiteY1" fmla="*/ 602799 h 8723067"/>
              <a:gd name="connsiteX2" fmla="*/ 910571 w 1109048"/>
              <a:gd name="connsiteY2" fmla="*/ 759029 h 8723067"/>
              <a:gd name="connsiteX3" fmla="*/ 1066800 w 1109048"/>
              <a:gd name="connsiteY3" fmla="*/ 1136200 h 8723067"/>
              <a:gd name="connsiteX4" fmla="*/ 1109048 w 1109048"/>
              <a:gd name="connsiteY4" fmla="*/ 7478760 h 8723067"/>
              <a:gd name="connsiteX5" fmla="*/ 1066800 w 1109048"/>
              <a:gd name="connsiteY5" fmla="*/ 8723067 h 8723067"/>
              <a:gd name="connsiteX6" fmla="*/ 1066800 w 1109048"/>
              <a:gd name="connsiteY6" fmla="*/ 8723067 h 8723067"/>
              <a:gd name="connsiteX7" fmla="*/ 1066800 w 1109048"/>
              <a:gd name="connsiteY7" fmla="*/ 8723067 h 8723067"/>
              <a:gd name="connsiteX8" fmla="*/ 0 w 1109048"/>
              <a:gd name="connsiteY8" fmla="*/ 8723067 h 8723067"/>
              <a:gd name="connsiteX9" fmla="*/ 0 w 1109048"/>
              <a:gd name="connsiteY9" fmla="*/ 8723067 h 8723067"/>
              <a:gd name="connsiteX10" fmla="*/ 0 w 1109048"/>
              <a:gd name="connsiteY10" fmla="*/ 8723067 h 8723067"/>
              <a:gd name="connsiteX11" fmla="*/ 0 w 1109048"/>
              <a:gd name="connsiteY11" fmla="*/ 1136199 h 8723067"/>
              <a:gd name="connsiteX12" fmla="*/ 156230 w 1109048"/>
              <a:gd name="connsiteY12" fmla="*/ 759028 h 8723067"/>
              <a:gd name="connsiteX13" fmla="*/ 533401 w 1109048"/>
              <a:gd name="connsiteY13" fmla="*/ 602799 h 8723067"/>
              <a:gd name="connsiteX14" fmla="*/ 533400 w 1109048"/>
              <a:gd name="connsiteY14" fmla="*/ 602799 h 8723067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6680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84010 w 1109048"/>
              <a:gd name="connsiteY7" fmla="*/ 8053661 h 8120268"/>
              <a:gd name="connsiteX8" fmla="*/ 852372 w 1109048"/>
              <a:gd name="connsiteY8" fmla="*/ 8083096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8120268 h 8120268"/>
              <a:gd name="connsiteX12" fmla="*/ 0 w 1109048"/>
              <a:gd name="connsiteY12" fmla="*/ 533400 h 8120268"/>
              <a:gd name="connsiteX13" fmla="*/ 156230 w 1109048"/>
              <a:gd name="connsiteY13" fmla="*/ 156229 h 8120268"/>
              <a:gd name="connsiteX14" fmla="*/ 533401 w 1109048"/>
              <a:gd name="connsiteY14" fmla="*/ 0 h 8120268"/>
              <a:gd name="connsiteX15" fmla="*/ 533400 w 1109048"/>
              <a:gd name="connsiteY15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852372 w 1109048"/>
              <a:gd name="connsiteY6" fmla="*/ 8083096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533400 h 8120268"/>
              <a:gd name="connsiteX11" fmla="*/ 156230 w 1109048"/>
              <a:gd name="connsiteY11" fmla="*/ 156229 h 8120268"/>
              <a:gd name="connsiteX12" fmla="*/ 533401 w 1109048"/>
              <a:gd name="connsiteY12" fmla="*/ 0 h 8120268"/>
              <a:gd name="connsiteX13" fmla="*/ 533400 w 1109048"/>
              <a:gd name="connsiteY13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17782 w 1109048"/>
              <a:gd name="connsiteY8" fmla="*/ 7974865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17782 w 1109048"/>
              <a:gd name="connsiteY7" fmla="*/ 7974865 h 8120268"/>
              <a:gd name="connsiteX8" fmla="*/ 0 w 1109048"/>
              <a:gd name="connsiteY8" fmla="*/ 533400 h 8120268"/>
              <a:gd name="connsiteX9" fmla="*/ 156230 w 1109048"/>
              <a:gd name="connsiteY9" fmla="*/ 156229 h 8120268"/>
              <a:gd name="connsiteX10" fmla="*/ 533401 w 1109048"/>
              <a:gd name="connsiteY10" fmla="*/ 0 h 8120268"/>
              <a:gd name="connsiteX11" fmla="*/ 533400 w 1109048"/>
              <a:gd name="connsiteY11" fmla="*/ 0 h 8120268"/>
              <a:gd name="connsiteX0" fmla="*/ 533400 w 1109048"/>
              <a:gd name="connsiteY0" fmla="*/ 0 h 8083096"/>
              <a:gd name="connsiteX1" fmla="*/ 533400 w 1109048"/>
              <a:gd name="connsiteY1" fmla="*/ 0 h 8083096"/>
              <a:gd name="connsiteX2" fmla="*/ 910571 w 1109048"/>
              <a:gd name="connsiteY2" fmla="*/ 156230 h 8083096"/>
              <a:gd name="connsiteX3" fmla="*/ 1066800 w 1109048"/>
              <a:gd name="connsiteY3" fmla="*/ 533401 h 8083096"/>
              <a:gd name="connsiteX4" fmla="*/ 1109048 w 1109048"/>
              <a:gd name="connsiteY4" fmla="*/ 6875961 h 8083096"/>
              <a:gd name="connsiteX5" fmla="*/ 852372 w 1109048"/>
              <a:gd name="connsiteY5" fmla="*/ 8083096 h 8083096"/>
              <a:gd name="connsiteX6" fmla="*/ 17782 w 1109048"/>
              <a:gd name="connsiteY6" fmla="*/ 7974865 h 8083096"/>
              <a:gd name="connsiteX7" fmla="*/ 0 w 1109048"/>
              <a:gd name="connsiteY7" fmla="*/ 533400 h 8083096"/>
              <a:gd name="connsiteX8" fmla="*/ 156230 w 1109048"/>
              <a:gd name="connsiteY8" fmla="*/ 156229 h 8083096"/>
              <a:gd name="connsiteX9" fmla="*/ 533401 w 1109048"/>
              <a:gd name="connsiteY9" fmla="*/ 0 h 8083096"/>
              <a:gd name="connsiteX10" fmla="*/ 533400 w 1109048"/>
              <a:gd name="connsiteY10" fmla="*/ 0 h 8083096"/>
              <a:gd name="connsiteX0" fmla="*/ 533400 w 1100209"/>
              <a:gd name="connsiteY0" fmla="*/ 0 h 8083096"/>
              <a:gd name="connsiteX1" fmla="*/ 533400 w 1100209"/>
              <a:gd name="connsiteY1" fmla="*/ 0 h 8083096"/>
              <a:gd name="connsiteX2" fmla="*/ 910571 w 1100209"/>
              <a:gd name="connsiteY2" fmla="*/ 156230 h 8083096"/>
              <a:gd name="connsiteX3" fmla="*/ 1066800 w 1100209"/>
              <a:gd name="connsiteY3" fmla="*/ 533401 h 8083096"/>
              <a:gd name="connsiteX4" fmla="*/ 1100209 w 1100209"/>
              <a:gd name="connsiteY4" fmla="*/ 6755640 h 8083096"/>
              <a:gd name="connsiteX5" fmla="*/ 852372 w 1100209"/>
              <a:gd name="connsiteY5" fmla="*/ 8083096 h 8083096"/>
              <a:gd name="connsiteX6" fmla="*/ 17782 w 1100209"/>
              <a:gd name="connsiteY6" fmla="*/ 7974865 h 8083096"/>
              <a:gd name="connsiteX7" fmla="*/ 0 w 1100209"/>
              <a:gd name="connsiteY7" fmla="*/ 533400 h 8083096"/>
              <a:gd name="connsiteX8" fmla="*/ 156230 w 1100209"/>
              <a:gd name="connsiteY8" fmla="*/ 156229 h 8083096"/>
              <a:gd name="connsiteX9" fmla="*/ 533401 w 1100209"/>
              <a:gd name="connsiteY9" fmla="*/ 0 h 8083096"/>
              <a:gd name="connsiteX10" fmla="*/ 533400 w 1100209"/>
              <a:gd name="connsiteY10" fmla="*/ 0 h 8083096"/>
              <a:gd name="connsiteX0" fmla="*/ 533400 w 1100209"/>
              <a:gd name="connsiteY0" fmla="*/ 0 h 8104720"/>
              <a:gd name="connsiteX1" fmla="*/ 533400 w 1100209"/>
              <a:gd name="connsiteY1" fmla="*/ 0 h 8104720"/>
              <a:gd name="connsiteX2" fmla="*/ 910571 w 1100209"/>
              <a:gd name="connsiteY2" fmla="*/ 156230 h 8104720"/>
              <a:gd name="connsiteX3" fmla="*/ 1066800 w 1100209"/>
              <a:gd name="connsiteY3" fmla="*/ 533401 h 8104720"/>
              <a:gd name="connsiteX4" fmla="*/ 1100209 w 1100209"/>
              <a:gd name="connsiteY4" fmla="*/ 6755640 h 8104720"/>
              <a:gd name="connsiteX5" fmla="*/ 848624 w 1100209"/>
              <a:gd name="connsiteY5" fmla="*/ 8104720 h 8104720"/>
              <a:gd name="connsiteX6" fmla="*/ 17782 w 1100209"/>
              <a:gd name="connsiteY6" fmla="*/ 7974865 h 8104720"/>
              <a:gd name="connsiteX7" fmla="*/ 0 w 1100209"/>
              <a:gd name="connsiteY7" fmla="*/ 533400 h 8104720"/>
              <a:gd name="connsiteX8" fmla="*/ 156230 w 1100209"/>
              <a:gd name="connsiteY8" fmla="*/ 156229 h 8104720"/>
              <a:gd name="connsiteX9" fmla="*/ 533401 w 1100209"/>
              <a:gd name="connsiteY9" fmla="*/ 0 h 8104720"/>
              <a:gd name="connsiteX10" fmla="*/ 533400 w 1100209"/>
              <a:gd name="connsiteY10" fmla="*/ 0 h 810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0209" h="8104720">
                <a:moveTo>
                  <a:pt x="533400" y="0"/>
                </a:moveTo>
                <a:lnTo>
                  <a:pt x="533400" y="0"/>
                </a:lnTo>
                <a:cubicBezTo>
                  <a:pt x="674867" y="0"/>
                  <a:pt x="810539" y="56198"/>
                  <a:pt x="910571" y="156230"/>
                </a:cubicBezTo>
                <a:cubicBezTo>
                  <a:pt x="1010603" y="256262"/>
                  <a:pt x="1055019" y="390601"/>
                  <a:pt x="1066800" y="533401"/>
                </a:cubicBezTo>
                <a:cubicBezTo>
                  <a:pt x="1066437" y="2679490"/>
                  <a:pt x="1093715" y="6711917"/>
                  <a:pt x="1100209" y="6755640"/>
                </a:cubicBezTo>
                <a:lnTo>
                  <a:pt x="848624" y="8104720"/>
                </a:lnTo>
                <a:lnTo>
                  <a:pt x="17782" y="7974865"/>
                </a:lnTo>
                <a:cubicBezTo>
                  <a:pt x="11855" y="5494377"/>
                  <a:pt x="5927" y="3013888"/>
                  <a:pt x="0" y="533400"/>
                </a:cubicBezTo>
                <a:cubicBezTo>
                  <a:pt x="0" y="391933"/>
                  <a:pt x="56198" y="256261"/>
                  <a:pt x="156230" y="156229"/>
                </a:cubicBezTo>
                <a:cubicBezTo>
                  <a:pt x="256262" y="56197"/>
                  <a:pt x="391935" y="0"/>
                  <a:pt x="533401" y="0"/>
                </a:cubicBezTo>
                <a:lnTo>
                  <a:pt x="533400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Freeform 36"/>
          <p:cNvSpPr/>
          <p:nvPr/>
        </p:nvSpPr>
        <p:spPr>
          <a:xfrm rot="15600000" flipH="1" flipV="1">
            <a:off x="3393402" y="-445315"/>
            <a:ext cx="2008191" cy="9264100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93577" y="8811781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80000"/>
            </a:srgbClr>
          </a:solidFill>
          <a:ln w="254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21000000">
            <a:off x="887172" y="5303003"/>
            <a:ext cx="6904501" cy="97790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r" defTabSz="914400" rtl="0" eaLnBrk="1" latinLnBrk="0" hangingPunct="1">
              <a:spcAft>
                <a:spcPts val="0"/>
              </a:spcAft>
              <a:buFontTx/>
              <a:buNone/>
              <a:defRPr sz="240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Click to edit Master text styles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2786799" y="-981635"/>
            <a:ext cx="4391155" cy="2734235"/>
            <a:chOff x="2786799" y="-981635"/>
            <a:chExt cx="4391155" cy="2734235"/>
          </a:xfrm>
        </p:grpSpPr>
        <p:sp>
          <p:nvSpPr>
            <p:cNvPr id="17" name="Oval 16"/>
            <p:cNvSpPr/>
            <p:nvPr/>
          </p:nvSpPr>
          <p:spPr>
            <a:xfrm>
              <a:off x="4495800" y="1143000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 flipH="1">
              <a:off x="2913529" y="-726141"/>
              <a:ext cx="1671367" cy="1685976"/>
              <a:chOff x="7015433" y="-737502"/>
              <a:chExt cx="1671367" cy="1685976"/>
            </a:xfrm>
          </p:grpSpPr>
          <p:sp>
            <p:nvSpPr>
              <p:cNvPr id="24" name="Arc 23"/>
              <p:cNvSpPr/>
              <p:nvPr/>
            </p:nvSpPr>
            <p:spPr>
              <a:xfrm rot="6387309">
                <a:off x="7124585" y="-846654"/>
                <a:ext cx="1453063" cy="1671367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7624910" y="304800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7062935" y="145351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3352800" y="-981635"/>
              <a:ext cx="3825154" cy="2064221"/>
              <a:chOff x="3441115" y="-977153"/>
              <a:chExt cx="4194039" cy="2064221"/>
            </a:xfrm>
          </p:grpSpPr>
          <p:sp>
            <p:nvSpPr>
              <p:cNvPr id="20" name="Pie 19"/>
              <p:cNvSpPr/>
              <p:nvPr/>
            </p:nvSpPr>
            <p:spPr>
              <a:xfrm>
                <a:off x="3481535" y="-772181"/>
                <a:ext cx="3505316" cy="1521076"/>
              </a:xfrm>
              <a:prstGeom prst="pie">
                <a:avLst>
                  <a:gd name="adj1" fmla="val 22874"/>
                  <a:gd name="adj2" fmla="val 10786258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607455" y="134134"/>
                <a:ext cx="1023669" cy="952934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Arc 21"/>
              <p:cNvSpPr/>
              <p:nvPr/>
            </p:nvSpPr>
            <p:spPr>
              <a:xfrm rot="12469977">
                <a:off x="3441115" y="-185498"/>
                <a:ext cx="1133352" cy="831645"/>
              </a:xfrm>
              <a:prstGeom prst="arc">
                <a:avLst>
                  <a:gd name="adj1" fmla="val 11101214"/>
                  <a:gd name="adj2" fmla="val 2123019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Arc 26"/>
              <p:cNvSpPr/>
              <p:nvPr/>
            </p:nvSpPr>
            <p:spPr>
              <a:xfrm rot="6387309">
                <a:off x="5658551" y="-1047889"/>
                <a:ext cx="1905868" cy="2047339"/>
              </a:xfrm>
              <a:prstGeom prst="arc">
                <a:avLst>
                  <a:gd name="adj1" fmla="val 15243146"/>
                  <a:gd name="adj2" fmla="val 436902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8" name="Oval 27"/>
            <p:cNvSpPr/>
            <p:nvPr/>
          </p:nvSpPr>
          <p:spPr>
            <a:xfrm>
              <a:off x="3063128" y="89647"/>
              <a:ext cx="267260" cy="26726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Chord 31"/>
            <p:cNvSpPr/>
            <p:nvPr/>
          </p:nvSpPr>
          <p:spPr>
            <a:xfrm rot="17618442">
              <a:off x="2809659" y="-85690"/>
              <a:ext cx="182880" cy="228600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4" name="Round Same Side Corner Rectangle 53"/>
          <p:cNvSpPr/>
          <p:nvPr/>
        </p:nvSpPr>
        <p:spPr>
          <a:xfrm rot="4733987">
            <a:off x="1458981" y="2141099"/>
            <a:ext cx="809714" cy="260755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alpha val="65000"/>
            </a:schemeClr>
          </a:solidFill>
          <a:ln w="25400">
            <a:solidFill>
              <a:schemeClr val="accent2"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Freeform 51"/>
          <p:cNvSpPr/>
          <p:nvPr/>
        </p:nvSpPr>
        <p:spPr>
          <a:xfrm rot="4733987">
            <a:off x="814850" y="2202342"/>
            <a:ext cx="699135" cy="2512599"/>
          </a:xfrm>
          <a:custGeom>
            <a:avLst/>
            <a:gdLst>
              <a:gd name="connsiteX0" fmla="*/ 370199 w 740398"/>
              <a:gd name="connsiteY0" fmla="*/ 0 h 2607556"/>
              <a:gd name="connsiteX1" fmla="*/ 370199 w 740398"/>
              <a:gd name="connsiteY1" fmla="*/ 0 h 2607556"/>
              <a:gd name="connsiteX2" fmla="*/ 631969 w 740398"/>
              <a:gd name="connsiteY2" fmla="*/ 108429 h 2607556"/>
              <a:gd name="connsiteX3" fmla="*/ 740397 w 740398"/>
              <a:gd name="connsiteY3" fmla="*/ 370199 h 2607556"/>
              <a:gd name="connsiteX4" fmla="*/ 740398 w 740398"/>
              <a:gd name="connsiteY4" fmla="*/ 2607556 h 2607556"/>
              <a:gd name="connsiteX5" fmla="*/ 740398 w 740398"/>
              <a:gd name="connsiteY5" fmla="*/ 2607556 h 2607556"/>
              <a:gd name="connsiteX6" fmla="*/ 740398 w 740398"/>
              <a:gd name="connsiteY6" fmla="*/ 2607556 h 2607556"/>
              <a:gd name="connsiteX7" fmla="*/ 0 w 740398"/>
              <a:gd name="connsiteY7" fmla="*/ 2607556 h 2607556"/>
              <a:gd name="connsiteX8" fmla="*/ 0 w 740398"/>
              <a:gd name="connsiteY8" fmla="*/ 2607556 h 2607556"/>
              <a:gd name="connsiteX9" fmla="*/ 0 w 740398"/>
              <a:gd name="connsiteY9" fmla="*/ 2607556 h 2607556"/>
              <a:gd name="connsiteX10" fmla="*/ 0 w 740398"/>
              <a:gd name="connsiteY10" fmla="*/ 370199 h 2607556"/>
              <a:gd name="connsiteX11" fmla="*/ 108429 w 740398"/>
              <a:gd name="connsiteY11" fmla="*/ 108429 h 2607556"/>
              <a:gd name="connsiteX12" fmla="*/ 370199 w 740398"/>
              <a:gd name="connsiteY12" fmla="*/ 1 h 2607556"/>
              <a:gd name="connsiteX13" fmla="*/ 370199 w 740398"/>
              <a:gd name="connsiteY13" fmla="*/ 0 h 2607556"/>
              <a:gd name="connsiteX0" fmla="*/ 0 w 831838"/>
              <a:gd name="connsiteY0" fmla="*/ 2607556 h 2698996"/>
              <a:gd name="connsiteX1" fmla="*/ 0 w 831838"/>
              <a:gd name="connsiteY1" fmla="*/ 2607556 h 2698996"/>
              <a:gd name="connsiteX2" fmla="*/ 0 w 831838"/>
              <a:gd name="connsiteY2" fmla="*/ 2607556 h 2698996"/>
              <a:gd name="connsiteX3" fmla="*/ 0 w 831838"/>
              <a:gd name="connsiteY3" fmla="*/ 370199 h 2698996"/>
              <a:gd name="connsiteX4" fmla="*/ 108429 w 831838"/>
              <a:gd name="connsiteY4" fmla="*/ 108429 h 2698996"/>
              <a:gd name="connsiteX5" fmla="*/ 370199 w 831838"/>
              <a:gd name="connsiteY5" fmla="*/ 1 h 2698996"/>
              <a:gd name="connsiteX6" fmla="*/ 370199 w 831838"/>
              <a:gd name="connsiteY6" fmla="*/ 0 h 2698996"/>
              <a:gd name="connsiteX7" fmla="*/ 370199 w 831838"/>
              <a:gd name="connsiteY7" fmla="*/ 0 h 2698996"/>
              <a:gd name="connsiteX8" fmla="*/ 631969 w 831838"/>
              <a:gd name="connsiteY8" fmla="*/ 108429 h 2698996"/>
              <a:gd name="connsiteX9" fmla="*/ 740397 w 831838"/>
              <a:gd name="connsiteY9" fmla="*/ 370199 h 2698996"/>
              <a:gd name="connsiteX10" fmla="*/ 740398 w 831838"/>
              <a:gd name="connsiteY10" fmla="*/ 2607556 h 2698996"/>
              <a:gd name="connsiteX11" fmla="*/ 740398 w 831838"/>
              <a:gd name="connsiteY11" fmla="*/ 2607556 h 2698996"/>
              <a:gd name="connsiteX12" fmla="*/ 831838 w 831838"/>
              <a:gd name="connsiteY12" fmla="*/ 2698996 h 2698996"/>
              <a:gd name="connsiteX0" fmla="*/ 19377 w 851215"/>
              <a:gd name="connsiteY0" fmla="*/ 2607556 h 2698996"/>
              <a:gd name="connsiteX1" fmla="*/ 19377 w 851215"/>
              <a:gd name="connsiteY1" fmla="*/ 2607556 h 2698996"/>
              <a:gd name="connsiteX2" fmla="*/ 0 w 851215"/>
              <a:gd name="connsiteY2" fmla="*/ 2357093 h 2698996"/>
              <a:gd name="connsiteX3" fmla="*/ 19377 w 851215"/>
              <a:gd name="connsiteY3" fmla="*/ 370199 h 2698996"/>
              <a:gd name="connsiteX4" fmla="*/ 127806 w 851215"/>
              <a:gd name="connsiteY4" fmla="*/ 108429 h 2698996"/>
              <a:gd name="connsiteX5" fmla="*/ 389576 w 851215"/>
              <a:gd name="connsiteY5" fmla="*/ 1 h 2698996"/>
              <a:gd name="connsiteX6" fmla="*/ 389576 w 851215"/>
              <a:gd name="connsiteY6" fmla="*/ 0 h 2698996"/>
              <a:gd name="connsiteX7" fmla="*/ 389576 w 851215"/>
              <a:gd name="connsiteY7" fmla="*/ 0 h 2698996"/>
              <a:gd name="connsiteX8" fmla="*/ 651346 w 851215"/>
              <a:gd name="connsiteY8" fmla="*/ 108429 h 2698996"/>
              <a:gd name="connsiteX9" fmla="*/ 759774 w 851215"/>
              <a:gd name="connsiteY9" fmla="*/ 370199 h 2698996"/>
              <a:gd name="connsiteX10" fmla="*/ 759775 w 851215"/>
              <a:gd name="connsiteY10" fmla="*/ 2607556 h 2698996"/>
              <a:gd name="connsiteX11" fmla="*/ 759775 w 851215"/>
              <a:gd name="connsiteY11" fmla="*/ 2607556 h 2698996"/>
              <a:gd name="connsiteX12" fmla="*/ 851215 w 851215"/>
              <a:gd name="connsiteY12" fmla="*/ 2698996 h 2698996"/>
              <a:gd name="connsiteX0" fmla="*/ 19377 w 851215"/>
              <a:gd name="connsiteY0" fmla="*/ 2607556 h 2698996"/>
              <a:gd name="connsiteX1" fmla="*/ 0 w 851215"/>
              <a:gd name="connsiteY1" fmla="*/ 2357093 h 2698996"/>
              <a:gd name="connsiteX2" fmla="*/ 19377 w 851215"/>
              <a:gd name="connsiteY2" fmla="*/ 370199 h 2698996"/>
              <a:gd name="connsiteX3" fmla="*/ 127806 w 851215"/>
              <a:gd name="connsiteY3" fmla="*/ 108429 h 2698996"/>
              <a:gd name="connsiteX4" fmla="*/ 389576 w 851215"/>
              <a:gd name="connsiteY4" fmla="*/ 1 h 2698996"/>
              <a:gd name="connsiteX5" fmla="*/ 389576 w 851215"/>
              <a:gd name="connsiteY5" fmla="*/ 0 h 2698996"/>
              <a:gd name="connsiteX6" fmla="*/ 389576 w 851215"/>
              <a:gd name="connsiteY6" fmla="*/ 0 h 2698996"/>
              <a:gd name="connsiteX7" fmla="*/ 651346 w 851215"/>
              <a:gd name="connsiteY7" fmla="*/ 108429 h 2698996"/>
              <a:gd name="connsiteX8" fmla="*/ 759774 w 851215"/>
              <a:gd name="connsiteY8" fmla="*/ 370199 h 2698996"/>
              <a:gd name="connsiteX9" fmla="*/ 759775 w 851215"/>
              <a:gd name="connsiteY9" fmla="*/ 2607556 h 2698996"/>
              <a:gd name="connsiteX10" fmla="*/ 759775 w 851215"/>
              <a:gd name="connsiteY10" fmla="*/ 2607556 h 2698996"/>
              <a:gd name="connsiteX11" fmla="*/ 851215 w 851215"/>
              <a:gd name="connsiteY11" fmla="*/ 2698996 h 2698996"/>
              <a:gd name="connsiteX0" fmla="*/ 0 w 851215"/>
              <a:gd name="connsiteY0" fmla="*/ 2357093 h 2698996"/>
              <a:gd name="connsiteX1" fmla="*/ 19377 w 851215"/>
              <a:gd name="connsiteY1" fmla="*/ 370199 h 2698996"/>
              <a:gd name="connsiteX2" fmla="*/ 127806 w 851215"/>
              <a:gd name="connsiteY2" fmla="*/ 108429 h 2698996"/>
              <a:gd name="connsiteX3" fmla="*/ 389576 w 851215"/>
              <a:gd name="connsiteY3" fmla="*/ 1 h 2698996"/>
              <a:gd name="connsiteX4" fmla="*/ 389576 w 851215"/>
              <a:gd name="connsiteY4" fmla="*/ 0 h 2698996"/>
              <a:gd name="connsiteX5" fmla="*/ 389576 w 851215"/>
              <a:gd name="connsiteY5" fmla="*/ 0 h 2698996"/>
              <a:gd name="connsiteX6" fmla="*/ 651346 w 851215"/>
              <a:gd name="connsiteY6" fmla="*/ 108429 h 2698996"/>
              <a:gd name="connsiteX7" fmla="*/ 759774 w 851215"/>
              <a:gd name="connsiteY7" fmla="*/ 370199 h 2698996"/>
              <a:gd name="connsiteX8" fmla="*/ 759775 w 851215"/>
              <a:gd name="connsiteY8" fmla="*/ 2607556 h 2698996"/>
              <a:gd name="connsiteX9" fmla="*/ 759775 w 851215"/>
              <a:gd name="connsiteY9" fmla="*/ 2607556 h 2698996"/>
              <a:gd name="connsiteX10" fmla="*/ 851215 w 851215"/>
              <a:gd name="connsiteY10" fmla="*/ 2698996 h 2698996"/>
              <a:gd name="connsiteX0" fmla="*/ 0 w 759775"/>
              <a:gd name="connsiteY0" fmla="*/ 2357093 h 2607556"/>
              <a:gd name="connsiteX1" fmla="*/ 19377 w 759775"/>
              <a:gd name="connsiteY1" fmla="*/ 370199 h 2607556"/>
              <a:gd name="connsiteX2" fmla="*/ 127806 w 759775"/>
              <a:gd name="connsiteY2" fmla="*/ 108429 h 2607556"/>
              <a:gd name="connsiteX3" fmla="*/ 389576 w 759775"/>
              <a:gd name="connsiteY3" fmla="*/ 1 h 2607556"/>
              <a:gd name="connsiteX4" fmla="*/ 389576 w 759775"/>
              <a:gd name="connsiteY4" fmla="*/ 0 h 2607556"/>
              <a:gd name="connsiteX5" fmla="*/ 389576 w 759775"/>
              <a:gd name="connsiteY5" fmla="*/ 0 h 2607556"/>
              <a:gd name="connsiteX6" fmla="*/ 651346 w 759775"/>
              <a:gd name="connsiteY6" fmla="*/ 108429 h 2607556"/>
              <a:gd name="connsiteX7" fmla="*/ 759774 w 759775"/>
              <a:gd name="connsiteY7" fmla="*/ 370199 h 2607556"/>
              <a:gd name="connsiteX8" fmla="*/ 759775 w 759775"/>
              <a:gd name="connsiteY8" fmla="*/ 2607556 h 2607556"/>
              <a:gd name="connsiteX9" fmla="*/ 759775 w 759775"/>
              <a:gd name="connsiteY9" fmla="*/ 2607556 h 2607556"/>
              <a:gd name="connsiteX0" fmla="*/ 0 w 764702"/>
              <a:gd name="connsiteY0" fmla="*/ 2357093 h 2607556"/>
              <a:gd name="connsiteX1" fmla="*/ 19377 w 764702"/>
              <a:gd name="connsiteY1" fmla="*/ 370199 h 2607556"/>
              <a:gd name="connsiteX2" fmla="*/ 127806 w 764702"/>
              <a:gd name="connsiteY2" fmla="*/ 108429 h 2607556"/>
              <a:gd name="connsiteX3" fmla="*/ 389576 w 764702"/>
              <a:gd name="connsiteY3" fmla="*/ 1 h 2607556"/>
              <a:gd name="connsiteX4" fmla="*/ 389576 w 764702"/>
              <a:gd name="connsiteY4" fmla="*/ 0 h 2607556"/>
              <a:gd name="connsiteX5" fmla="*/ 389576 w 764702"/>
              <a:gd name="connsiteY5" fmla="*/ 0 h 2607556"/>
              <a:gd name="connsiteX6" fmla="*/ 651346 w 764702"/>
              <a:gd name="connsiteY6" fmla="*/ 108429 h 2607556"/>
              <a:gd name="connsiteX7" fmla="*/ 759774 w 764702"/>
              <a:gd name="connsiteY7" fmla="*/ 370199 h 2607556"/>
              <a:gd name="connsiteX8" fmla="*/ 759775 w 764702"/>
              <a:gd name="connsiteY8" fmla="*/ 2607556 h 2607556"/>
              <a:gd name="connsiteX9" fmla="*/ 764702 w 764702"/>
              <a:gd name="connsiteY9" fmla="*/ 2512599 h 2607556"/>
              <a:gd name="connsiteX0" fmla="*/ 0 w 778667"/>
              <a:gd name="connsiteY0" fmla="*/ 2357093 h 2512599"/>
              <a:gd name="connsiteX1" fmla="*/ 19377 w 778667"/>
              <a:gd name="connsiteY1" fmla="*/ 370199 h 2512599"/>
              <a:gd name="connsiteX2" fmla="*/ 127806 w 778667"/>
              <a:gd name="connsiteY2" fmla="*/ 108429 h 2512599"/>
              <a:gd name="connsiteX3" fmla="*/ 389576 w 778667"/>
              <a:gd name="connsiteY3" fmla="*/ 1 h 2512599"/>
              <a:gd name="connsiteX4" fmla="*/ 389576 w 778667"/>
              <a:gd name="connsiteY4" fmla="*/ 0 h 2512599"/>
              <a:gd name="connsiteX5" fmla="*/ 389576 w 778667"/>
              <a:gd name="connsiteY5" fmla="*/ 0 h 2512599"/>
              <a:gd name="connsiteX6" fmla="*/ 651346 w 778667"/>
              <a:gd name="connsiteY6" fmla="*/ 108429 h 2512599"/>
              <a:gd name="connsiteX7" fmla="*/ 759774 w 778667"/>
              <a:gd name="connsiteY7" fmla="*/ 370199 h 2512599"/>
              <a:gd name="connsiteX8" fmla="*/ 764702 w 778667"/>
              <a:gd name="connsiteY8" fmla="*/ 2512599 h 251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8667" h="2512599">
                <a:moveTo>
                  <a:pt x="0" y="2357093"/>
                </a:moveTo>
                <a:lnTo>
                  <a:pt x="19377" y="370199"/>
                </a:lnTo>
                <a:cubicBezTo>
                  <a:pt x="19377" y="272016"/>
                  <a:pt x="58380" y="177855"/>
                  <a:pt x="127806" y="108429"/>
                </a:cubicBezTo>
                <a:cubicBezTo>
                  <a:pt x="197232" y="39003"/>
                  <a:pt x="291394" y="0"/>
                  <a:pt x="389576" y="1"/>
                </a:cubicBezTo>
                <a:lnTo>
                  <a:pt x="389576" y="0"/>
                </a:lnTo>
                <a:lnTo>
                  <a:pt x="389576" y="0"/>
                </a:lnTo>
                <a:cubicBezTo>
                  <a:pt x="487759" y="0"/>
                  <a:pt x="581920" y="39003"/>
                  <a:pt x="651346" y="108429"/>
                </a:cubicBezTo>
                <a:cubicBezTo>
                  <a:pt x="720772" y="177855"/>
                  <a:pt x="759775" y="272017"/>
                  <a:pt x="759774" y="370199"/>
                </a:cubicBezTo>
                <a:cubicBezTo>
                  <a:pt x="778667" y="770894"/>
                  <a:pt x="763675" y="2066266"/>
                  <a:pt x="764702" y="2512599"/>
                </a:cubicBezTo>
              </a:path>
            </a:pathLst>
          </a:custGeom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Freeform 52"/>
          <p:cNvSpPr/>
          <p:nvPr/>
        </p:nvSpPr>
        <p:spPr>
          <a:xfrm rot="4733987">
            <a:off x="390772" y="3357641"/>
            <a:ext cx="379174" cy="1207375"/>
          </a:xfrm>
          <a:custGeom>
            <a:avLst/>
            <a:gdLst>
              <a:gd name="connsiteX0" fmla="*/ 229291 w 458582"/>
              <a:gd name="connsiteY0" fmla="*/ 0 h 1615047"/>
              <a:gd name="connsiteX1" fmla="*/ 229291 w 458582"/>
              <a:gd name="connsiteY1" fmla="*/ 0 h 1615047"/>
              <a:gd name="connsiteX2" fmla="*/ 391424 w 458582"/>
              <a:gd name="connsiteY2" fmla="*/ 67158 h 1615047"/>
              <a:gd name="connsiteX3" fmla="*/ 458582 w 458582"/>
              <a:gd name="connsiteY3" fmla="*/ 229291 h 1615047"/>
              <a:gd name="connsiteX4" fmla="*/ 458582 w 458582"/>
              <a:gd name="connsiteY4" fmla="*/ 1615047 h 1615047"/>
              <a:gd name="connsiteX5" fmla="*/ 458582 w 458582"/>
              <a:gd name="connsiteY5" fmla="*/ 1615047 h 1615047"/>
              <a:gd name="connsiteX6" fmla="*/ 458582 w 458582"/>
              <a:gd name="connsiteY6" fmla="*/ 1615047 h 1615047"/>
              <a:gd name="connsiteX7" fmla="*/ 0 w 458582"/>
              <a:gd name="connsiteY7" fmla="*/ 1615047 h 1615047"/>
              <a:gd name="connsiteX8" fmla="*/ 0 w 458582"/>
              <a:gd name="connsiteY8" fmla="*/ 1615047 h 1615047"/>
              <a:gd name="connsiteX9" fmla="*/ 0 w 458582"/>
              <a:gd name="connsiteY9" fmla="*/ 1615047 h 1615047"/>
              <a:gd name="connsiteX10" fmla="*/ 0 w 458582"/>
              <a:gd name="connsiteY10" fmla="*/ 229291 h 1615047"/>
              <a:gd name="connsiteX11" fmla="*/ 67158 w 458582"/>
              <a:gd name="connsiteY11" fmla="*/ 67158 h 1615047"/>
              <a:gd name="connsiteX12" fmla="*/ 229291 w 458582"/>
              <a:gd name="connsiteY12" fmla="*/ 0 h 161504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0 w 550022"/>
              <a:gd name="connsiteY2" fmla="*/ 1615047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9603 w 550022"/>
              <a:gd name="connsiteY2" fmla="*/ 1356566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9603 w 550022"/>
              <a:gd name="connsiteY1" fmla="*/ 1356566 h 1706487"/>
              <a:gd name="connsiteX2" fmla="*/ 0 w 550022"/>
              <a:gd name="connsiteY2" fmla="*/ 229291 h 1706487"/>
              <a:gd name="connsiteX3" fmla="*/ 67158 w 550022"/>
              <a:gd name="connsiteY3" fmla="*/ 67158 h 1706487"/>
              <a:gd name="connsiteX4" fmla="*/ 229291 w 550022"/>
              <a:gd name="connsiteY4" fmla="*/ 0 h 1706487"/>
              <a:gd name="connsiteX5" fmla="*/ 229291 w 550022"/>
              <a:gd name="connsiteY5" fmla="*/ 0 h 1706487"/>
              <a:gd name="connsiteX6" fmla="*/ 391424 w 550022"/>
              <a:gd name="connsiteY6" fmla="*/ 67158 h 1706487"/>
              <a:gd name="connsiteX7" fmla="*/ 458582 w 550022"/>
              <a:gd name="connsiteY7" fmla="*/ 229291 h 1706487"/>
              <a:gd name="connsiteX8" fmla="*/ 458582 w 550022"/>
              <a:gd name="connsiteY8" fmla="*/ 1615047 h 1706487"/>
              <a:gd name="connsiteX9" fmla="*/ 458582 w 550022"/>
              <a:gd name="connsiteY9" fmla="*/ 1615047 h 1706487"/>
              <a:gd name="connsiteX10" fmla="*/ 550022 w 550022"/>
              <a:gd name="connsiteY10" fmla="*/ 1706487 h 1706487"/>
              <a:gd name="connsiteX0" fmla="*/ 9603 w 550022"/>
              <a:gd name="connsiteY0" fmla="*/ 1356566 h 1706487"/>
              <a:gd name="connsiteX1" fmla="*/ 0 w 550022"/>
              <a:gd name="connsiteY1" fmla="*/ 229291 h 1706487"/>
              <a:gd name="connsiteX2" fmla="*/ 67158 w 550022"/>
              <a:gd name="connsiteY2" fmla="*/ 67158 h 1706487"/>
              <a:gd name="connsiteX3" fmla="*/ 229291 w 550022"/>
              <a:gd name="connsiteY3" fmla="*/ 0 h 1706487"/>
              <a:gd name="connsiteX4" fmla="*/ 229291 w 550022"/>
              <a:gd name="connsiteY4" fmla="*/ 0 h 1706487"/>
              <a:gd name="connsiteX5" fmla="*/ 391424 w 550022"/>
              <a:gd name="connsiteY5" fmla="*/ 67158 h 1706487"/>
              <a:gd name="connsiteX6" fmla="*/ 458582 w 550022"/>
              <a:gd name="connsiteY6" fmla="*/ 229291 h 1706487"/>
              <a:gd name="connsiteX7" fmla="*/ 458582 w 550022"/>
              <a:gd name="connsiteY7" fmla="*/ 1615047 h 1706487"/>
              <a:gd name="connsiteX8" fmla="*/ 458582 w 550022"/>
              <a:gd name="connsiteY8" fmla="*/ 1615047 h 1706487"/>
              <a:gd name="connsiteX9" fmla="*/ 550022 w 550022"/>
              <a:gd name="connsiteY9" fmla="*/ 1706487 h 170648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58582 w 458582"/>
              <a:gd name="connsiteY8" fmla="*/ 1615047 h 161504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47473 w 458582"/>
              <a:gd name="connsiteY8" fmla="*/ 1462129 h 1615047"/>
              <a:gd name="connsiteX0" fmla="*/ 9603 w 458582"/>
              <a:gd name="connsiteY0" fmla="*/ 1356566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28227 w 458582"/>
              <a:gd name="connsiteY0" fmla="*/ 1401330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0 w 459179"/>
              <a:gd name="connsiteY0" fmla="*/ 1379079 h 1462129"/>
              <a:gd name="connsiteX1" fmla="*/ 597 w 459179"/>
              <a:gd name="connsiteY1" fmla="*/ 229291 h 1462129"/>
              <a:gd name="connsiteX2" fmla="*/ 67755 w 459179"/>
              <a:gd name="connsiteY2" fmla="*/ 67158 h 1462129"/>
              <a:gd name="connsiteX3" fmla="*/ 229888 w 459179"/>
              <a:gd name="connsiteY3" fmla="*/ 0 h 1462129"/>
              <a:gd name="connsiteX4" fmla="*/ 229888 w 459179"/>
              <a:gd name="connsiteY4" fmla="*/ 0 h 1462129"/>
              <a:gd name="connsiteX5" fmla="*/ 392021 w 459179"/>
              <a:gd name="connsiteY5" fmla="*/ 67158 h 1462129"/>
              <a:gd name="connsiteX6" fmla="*/ 459179 w 459179"/>
              <a:gd name="connsiteY6" fmla="*/ 229291 h 1462129"/>
              <a:gd name="connsiteX7" fmla="*/ 448070 w 459179"/>
              <a:gd name="connsiteY7" fmla="*/ 1462129 h 146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179" h="1462129">
                <a:moveTo>
                  <a:pt x="0" y="1379079"/>
                </a:moveTo>
                <a:lnTo>
                  <a:pt x="597" y="229291"/>
                </a:lnTo>
                <a:cubicBezTo>
                  <a:pt x="597" y="168479"/>
                  <a:pt x="24755" y="110158"/>
                  <a:pt x="67755" y="67158"/>
                </a:cubicBezTo>
                <a:cubicBezTo>
                  <a:pt x="110755" y="24158"/>
                  <a:pt x="169077" y="0"/>
                  <a:pt x="229888" y="0"/>
                </a:cubicBezTo>
                <a:lnTo>
                  <a:pt x="229888" y="0"/>
                </a:lnTo>
                <a:cubicBezTo>
                  <a:pt x="290700" y="0"/>
                  <a:pt x="349021" y="24158"/>
                  <a:pt x="392021" y="67158"/>
                </a:cubicBezTo>
                <a:cubicBezTo>
                  <a:pt x="435021" y="110158"/>
                  <a:pt x="459179" y="168480"/>
                  <a:pt x="459179" y="229291"/>
                </a:cubicBezTo>
                <a:lnTo>
                  <a:pt x="448070" y="1462129"/>
                </a:lnTo>
              </a:path>
            </a:pathLst>
          </a:custGeom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000000">
            <a:off x="600152" y="3389654"/>
            <a:ext cx="7622161" cy="1679594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r" defTabSz="914400" rtl="0" eaLnBrk="1" latinLnBrk="0" hangingPunct="1">
              <a:lnSpc>
                <a:spcPts val="5600"/>
              </a:lnSpc>
              <a:spcBef>
                <a:spcPct val="0"/>
              </a:spcBef>
              <a:buNone/>
              <a:defRPr sz="4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mtClean="0"/>
              <a:t>Click to edit Master title style</a:t>
            </a:r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 Same Side Corner Rectangle 31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9247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294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 Same Side Corner Rectangle 34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2788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3706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3706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366713" y="1447800"/>
            <a:ext cx="3748087" cy="480060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 w="635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1676400"/>
            <a:ext cx="3429000" cy="1066800"/>
          </a:xfrm>
        </p:spPr>
        <p:txBody>
          <a:bodyPr anchor="b"/>
          <a:lstStyle>
            <a:lvl1pPr algn="ctr">
              <a:lnSpc>
                <a:spcPct val="100000"/>
              </a:lnSpc>
              <a:defRPr sz="3000" b="0"/>
            </a:lvl1pPr>
          </a:lstStyle>
          <a:p>
            <a:r>
              <a:rPr lang="th-TH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766" y="990600"/>
            <a:ext cx="4258234" cy="5257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2850775"/>
            <a:ext cx="3429000" cy="3169025"/>
          </a:xfrm>
        </p:spPr>
        <p:txBody>
          <a:bodyPr>
            <a:normAutofit/>
          </a:bodyPr>
          <a:lstStyle>
            <a:lvl1pPr marL="0" indent="0" algn="ctr">
              <a:spcAft>
                <a:spcPts val="1000"/>
              </a:spcAft>
              <a:buNone/>
              <a:defRPr sz="16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SlideOverlay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-573169" y="-607194"/>
            <a:ext cx="7563453" cy="1983277"/>
            <a:chOff x="-573169" y="-607194"/>
            <a:chExt cx="7563453" cy="1983277"/>
          </a:xfrm>
        </p:grpSpPr>
        <p:grpSp>
          <p:nvGrpSpPr>
            <p:cNvPr id="9" name="Group 32"/>
            <p:cNvGrpSpPr/>
            <p:nvPr userDrawn="1"/>
          </p:nvGrpSpPr>
          <p:grpSpPr>
            <a:xfrm>
              <a:off x="-263314" y="-607194"/>
              <a:ext cx="7253598" cy="1983277"/>
              <a:chOff x="-263314" y="-607194"/>
              <a:chExt cx="7253598" cy="1983277"/>
            </a:xfrm>
          </p:grpSpPr>
          <p:sp>
            <p:nvSpPr>
              <p:cNvPr id="11" name="Oval 10"/>
              <p:cNvSpPr/>
              <p:nvPr userDrawn="1"/>
            </p:nvSpPr>
            <p:spPr>
              <a:xfrm rot="4368687">
                <a:off x="2839420" y="-41330"/>
                <a:ext cx="581935" cy="790091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 userDrawn="1"/>
            </p:nvSpPr>
            <p:spPr>
              <a:xfrm>
                <a:off x="334576" y="12540"/>
                <a:ext cx="1189424" cy="10121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" name="Arc 12"/>
              <p:cNvSpPr/>
              <p:nvPr userDrawn="1"/>
            </p:nvSpPr>
            <p:spPr>
              <a:xfrm rot="6387309">
                <a:off x="5839613" y="-548177"/>
                <a:ext cx="1106354" cy="1194988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Oval 13"/>
              <p:cNvSpPr/>
              <p:nvPr userDrawn="1"/>
            </p:nvSpPr>
            <p:spPr>
              <a:xfrm>
                <a:off x="5472545" y="62345"/>
                <a:ext cx="609600" cy="4912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Pie 14"/>
              <p:cNvSpPr/>
              <p:nvPr userDrawn="1"/>
            </p:nvSpPr>
            <p:spPr>
              <a:xfrm>
                <a:off x="-7411" y="-607194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Pie 15"/>
              <p:cNvSpPr/>
              <p:nvPr userDrawn="1"/>
            </p:nvSpPr>
            <p:spPr>
              <a:xfrm>
                <a:off x="1905000" y="-402266"/>
                <a:ext cx="1600200" cy="8001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 userDrawn="1"/>
            </p:nvSpPr>
            <p:spPr>
              <a:xfrm>
                <a:off x="2631141" y="762000"/>
                <a:ext cx="416859" cy="41685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Oval 17"/>
              <p:cNvSpPr/>
              <p:nvPr userDrawn="1"/>
            </p:nvSpPr>
            <p:spPr>
              <a:xfrm rot="2510439">
                <a:off x="170710" y="163548"/>
                <a:ext cx="778552" cy="982318"/>
              </a:xfrm>
              <a:prstGeom prst="ellipse">
                <a:avLst/>
              </a:prstGeom>
              <a:solidFill>
                <a:schemeClr val="bg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Pie 18"/>
              <p:cNvSpPr/>
              <p:nvPr userDrawn="1"/>
            </p:nvSpPr>
            <p:spPr>
              <a:xfrm rot="16200000">
                <a:off x="-263314" y="842683"/>
                <a:ext cx="533400" cy="5334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1558635" y="491274"/>
                <a:ext cx="228600" cy="1945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Pie 20"/>
              <p:cNvSpPr/>
              <p:nvPr userDrawn="1"/>
            </p:nvSpPr>
            <p:spPr>
              <a:xfrm>
                <a:off x="990600" y="-603972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Pie 21"/>
              <p:cNvSpPr/>
              <p:nvPr userDrawn="1"/>
            </p:nvSpPr>
            <p:spPr>
              <a:xfrm>
                <a:off x="5181600" y="-343143"/>
                <a:ext cx="1600200" cy="6858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Oval 22"/>
              <p:cNvSpPr/>
              <p:nvPr userDrawn="1"/>
            </p:nvSpPr>
            <p:spPr>
              <a:xfrm>
                <a:off x="5728855" y="62345"/>
                <a:ext cx="685800" cy="533400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Pie 23"/>
              <p:cNvSpPr/>
              <p:nvPr userDrawn="1"/>
            </p:nvSpPr>
            <p:spPr>
              <a:xfrm>
                <a:off x="6136341" y="-257607"/>
                <a:ext cx="838200" cy="527288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 userDrawn="1"/>
            </p:nvSpPr>
            <p:spPr>
              <a:xfrm rot="4368687">
                <a:off x="3664192" y="-146482"/>
                <a:ext cx="581935" cy="909203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Pie 25"/>
              <p:cNvSpPr/>
              <p:nvPr userDrawn="1"/>
            </p:nvSpPr>
            <p:spPr>
              <a:xfrm>
                <a:off x="4384965" y="-146937"/>
                <a:ext cx="300317" cy="300317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Pie 26"/>
              <p:cNvSpPr/>
              <p:nvPr userDrawn="1"/>
            </p:nvSpPr>
            <p:spPr>
              <a:xfrm>
                <a:off x="4756593" y="-119227"/>
                <a:ext cx="18288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Pie 27"/>
              <p:cNvSpPr/>
              <p:nvPr userDrawn="1"/>
            </p:nvSpPr>
            <p:spPr>
              <a:xfrm>
                <a:off x="5029200" y="-114543"/>
                <a:ext cx="22860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2403765" y="0"/>
                <a:ext cx="665018" cy="66501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Pie 29"/>
              <p:cNvSpPr/>
              <p:nvPr userDrawn="1"/>
            </p:nvSpPr>
            <p:spPr>
              <a:xfrm>
                <a:off x="3012141" y="-299172"/>
                <a:ext cx="838200" cy="6096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0" name="Pie 9"/>
            <p:cNvSpPr/>
            <p:nvPr userDrawn="1"/>
          </p:nvSpPr>
          <p:spPr>
            <a:xfrm rot="16200000">
              <a:off x="-431058" y="-79768"/>
              <a:ext cx="852056" cy="1136277"/>
            </a:xfrm>
            <a:prstGeom prst="pie">
              <a:avLst>
                <a:gd name="adj1" fmla="val 0"/>
                <a:gd name="adj2" fmla="val 1080006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2788" y="1371600"/>
            <a:ext cx="7716837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h-TH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3012142"/>
            <a:ext cx="7716838" cy="3388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040" y="300690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fld id="{8F1B69E8-23E9-4C1F-AA2B-3C5BA6EDBEAE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" y="116541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05491"/>
            <a:ext cx="1385887" cy="2327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4382A7F7-08BF-4252-8141-63FB96055BBB}" type="slidenum">
              <a:rPr lang="en-US" smtClean="0"/>
              <a:t>‹#›</a:t>
            </a:fld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ts val="5600"/>
        </a:lnSpc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0"/>
        </a:spcBef>
        <a:spcAft>
          <a:spcPts val="2000"/>
        </a:spcAft>
        <a:buFontTx/>
        <a:buBlip>
          <a:blip r:embed="rId17"/>
        </a:buBlip>
        <a:defRPr sz="2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182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2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914400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19697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492250" indent="-2952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774825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6pPr>
      <a:lvl7pPr marL="2055813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7pPr>
      <a:lvl8pPr marL="2344738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8pPr>
      <a:lvl9pPr marL="2625725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7" Type="http://schemas.openxmlformats.org/officeDocument/2006/relationships/image" Target="../media/image52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png"/><Relationship Id="rId4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emf"/><Relationship Id="rId4" Type="http://schemas.openxmlformats.org/officeDocument/2006/relationships/image" Target="../media/image7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emf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5.png"/><Relationship Id="rId4" Type="http://schemas.openxmlformats.org/officeDocument/2006/relationships/image" Target="../media/image94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emf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emf"/><Relationship Id="rId2" Type="http://schemas.openxmlformats.org/officeDocument/2006/relationships/image" Target="../media/image113.e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7" Type="http://schemas.openxmlformats.org/officeDocument/2006/relationships/image" Target="../media/image122.jpe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1.png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5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0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emf"/><Relationship Id="rId2" Type="http://schemas.openxmlformats.org/officeDocument/2006/relationships/image" Target="../media/image13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e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emf"/><Relationship Id="rId2" Type="http://schemas.openxmlformats.org/officeDocument/2006/relationships/image" Target="../media/image13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jpeg"/><Relationship Id="rId5" Type="http://schemas.openxmlformats.org/officeDocument/2006/relationships/image" Target="../media/image142.emf"/><Relationship Id="rId4" Type="http://schemas.openxmlformats.org/officeDocument/2006/relationships/image" Target="../media/image141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emf"/><Relationship Id="rId2" Type="http://schemas.openxmlformats.org/officeDocument/2006/relationships/image" Target="../media/image14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6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image" Target="../media/image14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0.jpeg"/><Relationship Id="rId4" Type="http://schemas.openxmlformats.org/officeDocument/2006/relationships/image" Target="../media/image149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emf"/><Relationship Id="rId2" Type="http://schemas.openxmlformats.org/officeDocument/2006/relationships/image" Target="../media/image151.em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emf"/><Relationship Id="rId2" Type="http://schemas.openxmlformats.org/officeDocument/2006/relationships/image" Target="../media/image15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7.jpeg"/><Relationship Id="rId5" Type="http://schemas.openxmlformats.org/officeDocument/2006/relationships/image" Target="../media/image156.jpeg"/><Relationship Id="rId4" Type="http://schemas.openxmlformats.org/officeDocument/2006/relationships/image" Target="../media/image155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1.jpeg"/><Relationship Id="rId4" Type="http://schemas.openxmlformats.org/officeDocument/2006/relationships/image" Target="../media/image160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emf"/><Relationship Id="rId2" Type="http://schemas.openxmlformats.org/officeDocument/2006/relationships/image" Target="../media/image16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4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jpeg"/><Relationship Id="rId2" Type="http://schemas.openxmlformats.org/officeDocument/2006/relationships/image" Target="../media/image16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2.png"/><Relationship Id="rId4" Type="http://schemas.openxmlformats.org/officeDocument/2006/relationships/image" Target="../media/image171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jpeg"/><Relationship Id="rId2" Type="http://schemas.openxmlformats.org/officeDocument/2006/relationships/image" Target="../media/image17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6.png"/><Relationship Id="rId4" Type="http://schemas.openxmlformats.org/officeDocument/2006/relationships/image" Target="../media/image175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9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7.jpeg"/><Relationship Id="rId3" Type="http://schemas.openxmlformats.org/officeDocument/2006/relationships/image" Target="../media/image182.emf"/><Relationship Id="rId7" Type="http://schemas.openxmlformats.org/officeDocument/2006/relationships/image" Target="../media/image186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5.jpeg"/><Relationship Id="rId5" Type="http://schemas.openxmlformats.org/officeDocument/2006/relationships/image" Target="../media/image184.png"/><Relationship Id="rId10" Type="http://schemas.openxmlformats.org/officeDocument/2006/relationships/image" Target="../media/image189.jpeg"/><Relationship Id="rId4" Type="http://schemas.openxmlformats.org/officeDocument/2006/relationships/image" Target="../media/image183.png"/><Relationship Id="rId9" Type="http://schemas.openxmlformats.org/officeDocument/2006/relationships/image" Target="../media/image188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jpe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2.em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emf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emf"/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png"/><Relationship Id="rId2" Type="http://schemas.openxmlformats.org/officeDocument/2006/relationships/image" Target="../media/image198.emf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png"/><Relationship Id="rId2" Type="http://schemas.openxmlformats.org/officeDocument/2006/relationships/image" Target="../media/image20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3.jpeg"/><Relationship Id="rId4" Type="http://schemas.openxmlformats.org/officeDocument/2006/relationships/image" Target="../media/image202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jpeg"/><Relationship Id="rId2" Type="http://schemas.openxmlformats.org/officeDocument/2006/relationships/image" Target="../media/image20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7.png"/><Relationship Id="rId4" Type="http://schemas.openxmlformats.org/officeDocument/2006/relationships/image" Target="../media/image206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8.emf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jpe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emf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emf"/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5.png"/><Relationship Id="rId4" Type="http://schemas.openxmlformats.org/officeDocument/2006/relationships/image" Target="../media/image214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png"/><Relationship Id="rId2" Type="http://schemas.openxmlformats.org/officeDocument/2006/relationships/image" Target="../media/image2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9.png"/><Relationship Id="rId4" Type="http://schemas.openxmlformats.org/officeDocument/2006/relationships/image" Target="../media/image218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3.png"/><Relationship Id="rId4" Type="http://schemas.openxmlformats.org/officeDocument/2006/relationships/image" Target="../media/image222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png"/><Relationship Id="rId2" Type="http://schemas.openxmlformats.org/officeDocument/2006/relationships/image" Target="../media/image22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2.png"/><Relationship Id="rId3" Type="http://schemas.openxmlformats.org/officeDocument/2006/relationships/image" Target="../media/image227.png"/><Relationship Id="rId7" Type="http://schemas.openxmlformats.org/officeDocument/2006/relationships/image" Target="../media/image231.jpeg"/><Relationship Id="rId2" Type="http://schemas.openxmlformats.org/officeDocument/2006/relationships/image" Target="../media/image2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0.png"/><Relationship Id="rId5" Type="http://schemas.openxmlformats.org/officeDocument/2006/relationships/image" Target="../media/image229.png"/><Relationship Id="rId4" Type="http://schemas.openxmlformats.org/officeDocument/2006/relationships/image" Target="../media/image228.png"/><Relationship Id="rId9" Type="http://schemas.openxmlformats.org/officeDocument/2006/relationships/image" Target="../media/image233.emf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png"/><Relationship Id="rId2" Type="http://schemas.openxmlformats.org/officeDocument/2006/relationships/image" Target="../media/image23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6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8.emf"/><Relationship Id="rId2" Type="http://schemas.openxmlformats.org/officeDocument/2006/relationships/image" Target="../media/image2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9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jpe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4.jpeg"/><Relationship Id="rId5" Type="http://schemas.openxmlformats.org/officeDocument/2006/relationships/image" Target="../media/image243.png"/><Relationship Id="rId4" Type="http://schemas.openxmlformats.org/officeDocument/2006/relationships/image" Target="../media/image242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6.jpeg"/><Relationship Id="rId2" Type="http://schemas.openxmlformats.org/officeDocument/2006/relationships/image" Target="../media/image24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8.jpeg"/><Relationship Id="rId4" Type="http://schemas.openxmlformats.org/officeDocument/2006/relationships/image" Target="../media/image247.jpe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jpeg"/><Relationship Id="rId2" Type="http://schemas.openxmlformats.org/officeDocument/2006/relationships/image" Target="../media/image2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3.png"/><Relationship Id="rId5" Type="http://schemas.openxmlformats.org/officeDocument/2006/relationships/image" Target="../media/image252.jpeg"/><Relationship Id="rId4" Type="http://schemas.openxmlformats.org/officeDocument/2006/relationships/image" Target="../media/image251.jpe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5.emf"/><Relationship Id="rId2" Type="http://schemas.openxmlformats.org/officeDocument/2006/relationships/image" Target="../media/image25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7.emf"/><Relationship Id="rId4" Type="http://schemas.openxmlformats.org/officeDocument/2006/relationships/image" Target="../media/image256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9.emf"/><Relationship Id="rId2" Type="http://schemas.openxmlformats.org/officeDocument/2006/relationships/image" Target="../media/image258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996099" y="2632714"/>
            <a:ext cx="7551601" cy="1943525"/>
          </a:xfrm>
        </p:spPr>
        <p:txBody>
          <a:bodyPr/>
          <a:lstStyle/>
          <a:p>
            <a:r>
              <a:rPr lang="th-TH" sz="8800" b="1" dirty="0" smtClean="0">
                <a:latin typeface="DSN LardPhrao"/>
                <a:cs typeface="DSN LardPhrao"/>
              </a:rPr>
              <a:t>ระบบปฏิบัติการเบื้องต้น</a:t>
            </a:r>
            <a:endParaRPr lang="en-US" sz="8800" b="1" dirty="0">
              <a:latin typeface="DSN LardPhrao"/>
              <a:cs typeface="DSN LardPhrao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th-TH" dirty="0" smtClean="0">
                <a:latin typeface="Angsana New"/>
                <a:cs typeface="Angsana New"/>
              </a:rPr>
              <a:t>อำภา กุลธรรมโยธิน</a:t>
            </a:r>
            <a:endParaRPr lang="en-US" dirty="0">
              <a:latin typeface="Angsana New"/>
              <a:cs typeface="Angsana New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649814"/>
            <a:ext cx="1519076" cy="89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32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6000" b="1" dirty="0" smtClean="0">
                <a:latin typeface="DSN LardPhrao"/>
                <a:cs typeface="DSN LardPhrao"/>
              </a:rPr>
              <a:t>ขั้นตอนการทำงานของคอมพิวเตอร์</a:t>
            </a:r>
            <a:endParaRPr lang="en-US" sz="6000" b="1" dirty="0">
              <a:latin typeface="DSN LardPhrao"/>
              <a:cs typeface="DSN LardPhrao"/>
            </a:endParaRPr>
          </a:p>
        </p:txBody>
      </p:sp>
      <p:sp>
        <p:nvSpPr>
          <p:cNvPr id="3" name="Oval 2"/>
          <p:cNvSpPr/>
          <p:nvPr/>
        </p:nvSpPr>
        <p:spPr>
          <a:xfrm>
            <a:off x="1241927" y="3679378"/>
            <a:ext cx="1671459" cy="1671459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 smtClean="0">
                <a:solidFill>
                  <a:srgbClr val="FF6600"/>
                </a:solidFill>
              </a:rPr>
              <a:t>IN</a:t>
            </a:r>
            <a:br>
              <a:rPr lang="en-US" sz="2500" b="1" dirty="0" smtClean="0">
                <a:solidFill>
                  <a:srgbClr val="FF6600"/>
                </a:solidFill>
              </a:rPr>
            </a:br>
            <a:r>
              <a:rPr lang="en-US" sz="2500" b="1" dirty="0" smtClean="0">
                <a:solidFill>
                  <a:srgbClr val="FF6600"/>
                </a:solidFill>
              </a:rPr>
              <a:t>PUT</a:t>
            </a:r>
            <a:endParaRPr lang="en-US" sz="2500" b="1" dirty="0">
              <a:solidFill>
                <a:srgbClr val="FF6600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831482" y="3679378"/>
            <a:ext cx="1671459" cy="1671459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 smtClean="0">
                <a:solidFill>
                  <a:srgbClr val="FF6600"/>
                </a:solidFill>
              </a:rPr>
              <a:t>PRO</a:t>
            </a:r>
            <a:br>
              <a:rPr lang="en-US" sz="2500" b="1" dirty="0" smtClean="0">
                <a:solidFill>
                  <a:srgbClr val="FF6600"/>
                </a:solidFill>
              </a:rPr>
            </a:br>
            <a:r>
              <a:rPr lang="en-US" sz="2500" b="1" dirty="0" smtClean="0">
                <a:solidFill>
                  <a:srgbClr val="FF6600"/>
                </a:solidFill>
              </a:rPr>
              <a:t>CESS</a:t>
            </a:r>
            <a:endParaRPr lang="en-US" sz="2500" b="1" dirty="0">
              <a:solidFill>
                <a:srgbClr val="FF66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6296650" y="3679378"/>
            <a:ext cx="1671459" cy="1671459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 smtClean="0">
                <a:solidFill>
                  <a:srgbClr val="FF6600"/>
                </a:solidFill>
              </a:rPr>
              <a:t>OUT</a:t>
            </a:r>
            <a:br>
              <a:rPr lang="en-US" sz="2500" b="1" dirty="0" smtClean="0">
                <a:solidFill>
                  <a:srgbClr val="FF6600"/>
                </a:solidFill>
              </a:rPr>
            </a:br>
            <a:r>
              <a:rPr lang="en-US" sz="2500" b="1" dirty="0" smtClean="0">
                <a:solidFill>
                  <a:srgbClr val="FF6600"/>
                </a:solidFill>
              </a:rPr>
              <a:t>PUT</a:t>
            </a:r>
            <a:endParaRPr lang="en-US" sz="2500" b="1" dirty="0">
              <a:solidFill>
                <a:srgbClr val="FF6600"/>
              </a:solidFill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2993056" y="4286384"/>
            <a:ext cx="758757" cy="454758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5528555" y="4280021"/>
            <a:ext cx="758757" cy="454758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540731" y="5473840"/>
            <a:ext cx="1018165" cy="400110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solidFill>
                  <a:schemeClr val="bg1"/>
                </a:solidFill>
                <a:latin typeface="Angsana New"/>
                <a:cs typeface="Angsana New"/>
              </a:rPr>
              <a:t>รับเข้าข้อมูล</a:t>
            </a:r>
            <a:endParaRPr lang="en-US" sz="2000" b="1" dirty="0">
              <a:solidFill>
                <a:schemeClr val="bg1"/>
              </a:solidFill>
              <a:latin typeface="Angsana New"/>
              <a:cs typeface="Angsana New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90214" y="5473840"/>
            <a:ext cx="1399066" cy="400110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solidFill>
                  <a:schemeClr val="bg1"/>
                </a:solidFill>
                <a:latin typeface="Angsana New"/>
                <a:cs typeface="Angsana New"/>
              </a:rPr>
              <a:t>ประมวลผลข้อมูล</a:t>
            </a:r>
            <a:endParaRPr lang="en-US" sz="2000" b="1" dirty="0">
              <a:solidFill>
                <a:schemeClr val="bg1"/>
              </a:solidFill>
              <a:latin typeface="Angsana New"/>
              <a:cs typeface="Angsana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86452" y="5476816"/>
            <a:ext cx="1191114" cy="400110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solidFill>
                  <a:schemeClr val="bg1"/>
                </a:solidFill>
                <a:latin typeface="Angsana New"/>
                <a:cs typeface="Angsana New"/>
              </a:rPr>
              <a:t>แสดงผลข้อมูล</a:t>
            </a:r>
            <a:endParaRPr lang="en-US" sz="2000" b="1" dirty="0">
              <a:solidFill>
                <a:schemeClr val="bg1"/>
              </a:solidFill>
              <a:latin typeface="Angsana New"/>
              <a:cs typeface="Angsana New"/>
            </a:endParaRPr>
          </a:p>
        </p:txBody>
      </p:sp>
    </p:spTree>
    <p:extLst>
      <p:ext uri="{BB962C8B-B14F-4D97-AF65-F5344CB8AC3E}">
        <p14:creationId xmlns:p14="http://schemas.microsoft.com/office/powerpoint/2010/main" val="1134928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242" y="3163425"/>
            <a:ext cx="8579194" cy="296785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305" y="1391166"/>
            <a:ext cx="4535937" cy="1138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44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67883" y="1319514"/>
            <a:ext cx="8691327" cy="5149081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91269">
            <a:off x="465004" y="1334177"/>
            <a:ext cx="2847694" cy="14008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3908" y="1626106"/>
            <a:ext cx="3052685" cy="13792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561">
            <a:off x="6665111" y="930797"/>
            <a:ext cx="2058428" cy="24216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836" y="3414868"/>
            <a:ext cx="3420081" cy="24575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46160" y="3878393"/>
            <a:ext cx="3648278" cy="2490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415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7883" y="1319514"/>
            <a:ext cx="8691327" cy="5149081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55121">
            <a:off x="867086" y="1798210"/>
            <a:ext cx="3013538" cy="21133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36183">
            <a:off x="1019065" y="4300607"/>
            <a:ext cx="3366473" cy="20548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7660" y="1483359"/>
            <a:ext cx="3167380" cy="4524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07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 smtClean="0">
                <a:latin typeface="DSN LardPhrao"/>
                <a:cs typeface="DSN LardPhrao"/>
              </a:rPr>
              <a:t>อุปกรณ์บันทึกข้อมูล</a:t>
            </a:r>
            <a:endParaRPr lang="en-US" dirty="0">
              <a:latin typeface="DSN LardPhrao"/>
              <a:cs typeface="DSN LardPhrao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36551" y="3204534"/>
            <a:ext cx="8413521" cy="294658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06" y="3422649"/>
            <a:ext cx="8071616" cy="2470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39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029" y="1190721"/>
            <a:ext cx="7749024" cy="232136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029" y="3558715"/>
            <a:ext cx="7749024" cy="224174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24795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-1"/>
            <a:ext cx="7127240" cy="697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72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893" y="1311798"/>
            <a:ext cx="3773346" cy="12577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05" y="2787846"/>
            <a:ext cx="5216172" cy="261918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1352" y="2450526"/>
            <a:ext cx="4212961" cy="149440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6258" y="4345467"/>
            <a:ext cx="4118055" cy="228186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534709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400" b="1" dirty="0" smtClean="0">
                <a:latin typeface="DSN LardPhrao"/>
                <a:cs typeface="DSN LardPhrao"/>
              </a:rPr>
              <a:t>สายไฟที่ต่อเข้ากับคอมพิวเตอร์</a:t>
            </a:r>
            <a:endParaRPr lang="en-US" dirty="0">
              <a:latin typeface="DSN LardPhrao"/>
              <a:cs typeface="DSN LardPhrao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163" y="2988839"/>
            <a:ext cx="6502231" cy="3291253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9211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 smtClean="0">
                <a:latin typeface="DSN LardPhrao"/>
                <a:cs typeface="DSN LardPhrao"/>
              </a:rPr>
              <a:t>การใช้ซีพียูและส่วนประกอบต่าง ๆ ของซีพียู</a:t>
            </a:r>
            <a:endParaRPr lang="en-US" dirty="0">
              <a:latin typeface="DSN LardPhrao"/>
              <a:cs typeface="DSN LardPhrao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665" y="2819399"/>
            <a:ext cx="8700836" cy="2825739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099643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413138" y="1371600"/>
            <a:ext cx="7716837" cy="1447800"/>
          </a:xfrm>
        </p:spPr>
        <p:txBody>
          <a:bodyPr/>
          <a:lstStyle/>
          <a:p>
            <a:r>
              <a:rPr lang="th-TH" sz="5400" dirty="0" smtClean="0">
                <a:latin typeface="DSN LardPhrao"/>
                <a:cs typeface="DSN LardPhrao"/>
              </a:rPr>
              <a:t>หลักการพื้นฐานของระบบคอมพิวเตอร์</a:t>
            </a:r>
            <a:endParaRPr lang="en-US" sz="5400" dirty="0">
              <a:latin typeface="DSN LardPhrao"/>
              <a:cs typeface="DSN LardPhrao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38" y="1455971"/>
            <a:ext cx="1092200" cy="1219200"/>
          </a:xfrm>
          <a:prstGeom prst="rect">
            <a:avLst/>
          </a:prstGeom>
        </p:spPr>
      </p:pic>
      <p:pic>
        <p:nvPicPr>
          <p:cNvPr id="5" name="Picture 4" descr="O7MF5N0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25" y="2819400"/>
            <a:ext cx="9144000" cy="61051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85845" y="1697773"/>
            <a:ext cx="5199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</a:rPr>
              <a:t>1</a:t>
            </a:r>
            <a:endParaRPr lang="en-US" sz="4400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937350">
            <a:off x="846522" y="3179096"/>
            <a:ext cx="3499636" cy="3269207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649814"/>
            <a:ext cx="1519076" cy="89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03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722" y="1302950"/>
            <a:ext cx="5350286" cy="11547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131" y="2834636"/>
            <a:ext cx="7871672" cy="3414652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72231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413138" y="1371600"/>
            <a:ext cx="7716837" cy="1429966"/>
          </a:xfrm>
        </p:spPr>
        <p:txBody>
          <a:bodyPr/>
          <a:lstStyle/>
          <a:p>
            <a:r>
              <a:rPr lang="th-TH" sz="6000" dirty="0" smtClean="0">
                <a:latin typeface="DSN LardPhrao"/>
                <a:cs typeface="DSN LardPhrao"/>
              </a:rPr>
              <a:t>สื่อบันทึกข้อมูล (</a:t>
            </a:r>
            <a:r>
              <a:rPr lang="en-US" sz="6000" dirty="0" smtClean="0">
                <a:latin typeface="DSN LardPhrao"/>
                <a:cs typeface="DSN LardPhrao"/>
              </a:rPr>
              <a:t>Storage Media</a:t>
            </a:r>
            <a:r>
              <a:rPr lang="th-TH" sz="6000" dirty="0" smtClean="0">
                <a:latin typeface="DSN LardPhrao"/>
                <a:cs typeface="DSN LardPhrao"/>
              </a:rPr>
              <a:t>)</a:t>
            </a:r>
            <a:endParaRPr lang="en-US" sz="6000" dirty="0">
              <a:latin typeface="DSN LardPhrao"/>
              <a:cs typeface="DSN LardPhrao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38" y="1455971"/>
            <a:ext cx="1092200" cy="1219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85845" y="1697773"/>
            <a:ext cx="5199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</a:rPr>
              <a:t>3</a:t>
            </a:r>
            <a:endParaRPr lang="en-US" sz="4400" dirty="0">
              <a:solidFill>
                <a:schemeClr val="bg1"/>
              </a:solidFill>
            </a:endParaRPr>
          </a:p>
        </p:txBody>
      </p:sp>
      <p:pic>
        <p:nvPicPr>
          <p:cNvPr id="3" name="Picture 2" descr="12153-NOC0JL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42" b="43762"/>
          <a:stretch/>
        </p:blipFill>
        <p:spPr>
          <a:xfrm>
            <a:off x="0" y="2801565"/>
            <a:ext cx="9144000" cy="4370443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649814"/>
            <a:ext cx="1519076" cy="89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19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767" y="1257267"/>
            <a:ext cx="4280685" cy="113646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141" y="2909928"/>
            <a:ext cx="8339846" cy="2845995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34378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665" y="1284677"/>
            <a:ext cx="3801330" cy="120042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191" y="2730500"/>
            <a:ext cx="5912217" cy="2237610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17809">
            <a:off x="5957317" y="605406"/>
            <a:ext cx="2889345" cy="1533122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7358154" y="397304"/>
            <a:ext cx="578941" cy="58324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1</a:t>
            </a:r>
            <a:endParaRPr lang="en-US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28637">
            <a:off x="5798393" y="2490182"/>
            <a:ext cx="3119520" cy="233418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6767">
            <a:off x="4942962" y="4930757"/>
            <a:ext cx="3357063" cy="149202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1714" y="4968109"/>
            <a:ext cx="2584118" cy="1816559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7780700" y="2730500"/>
            <a:ext cx="578941" cy="58324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2</a:t>
            </a:r>
          </a:p>
        </p:txBody>
      </p:sp>
      <p:sp>
        <p:nvSpPr>
          <p:cNvPr id="11" name="Oval 10"/>
          <p:cNvSpPr/>
          <p:nvPr/>
        </p:nvSpPr>
        <p:spPr>
          <a:xfrm>
            <a:off x="6887271" y="4674329"/>
            <a:ext cx="578941" cy="58324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3</a:t>
            </a:r>
            <a:endParaRPr lang="en-US" sz="2800" dirty="0"/>
          </a:p>
        </p:txBody>
      </p:sp>
      <p:sp>
        <p:nvSpPr>
          <p:cNvPr id="12" name="Oval 11"/>
          <p:cNvSpPr/>
          <p:nvPr/>
        </p:nvSpPr>
        <p:spPr>
          <a:xfrm>
            <a:off x="3115694" y="5692231"/>
            <a:ext cx="578941" cy="58324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4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2365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0" y="1292351"/>
            <a:ext cx="4118900" cy="13504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29584"/>
            <a:ext cx="9868176" cy="3221802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12262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355" y="483323"/>
            <a:ext cx="7098846" cy="580225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423689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332" y="868735"/>
            <a:ext cx="7429810" cy="519068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4156711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AYTJ70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84" b="19819"/>
          <a:stretch/>
        </p:blipFill>
        <p:spPr>
          <a:xfrm>
            <a:off x="-14025" y="2822908"/>
            <a:ext cx="9144000" cy="4193855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413138" y="1371600"/>
            <a:ext cx="7716837" cy="1429966"/>
          </a:xfrm>
        </p:spPr>
        <p:txBody>
          <a:bodyPr/>
          <a:lstStyle/>
          <a:p>
            <a:r>
              <a:rPr lang="th-TH" sz="6000" dirty="0" smtClean="0">
                <a:latin typeface="DSN LardPhrao"/>
                <a:cs typeface="DSN LardPhrao"/>
              </a:rPr>
              <a:t>ซอฟต์แวร์และระบบปฏิบัติการ</a:t>
            </a:r>
            <a:endParaRPr lang="en-US" sz="6000" dirty="0">
              <a:latin typeface="DSN LardPhrao"/>
              <a:cs typeface="DSN LardPhrao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938" y="1455971"/>
            <a:ext cx="1092200" cy="1219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5845" y="1697773"/>
            <a:ext cx="5199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8" name="รูปภาพ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649814"/>
            <a:ext cx="1519076" cy="89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464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249" y="1292351"/>
            <a:ext cx="5593480" cy="13317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478" y="3036068"/>
            <a:ext cx="7129473" cy="2896348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06533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091" y="1264336"/>
            <a:ext cx="6623157" cy="129442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769" y="3249816"/>
            <a:ext cx="8289449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ภาษาเครื่อง (</a:t>
            </a:r>
            <a:r>
              <a:rPr lang="en-US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Machine Languages</a:t>
            </a: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)</a:t>
            </a:r>
            <a:endParaRPr lang="en-US" sz="2800" b="1" dirty="0" smtClean="0">
              <a:solidFill>
                <a:srgbClr val="FFFFFF"/>
              </a:solidFill>
              <a:latin typeface="Angsana New"/>
              <a:cs typeface="Angsana New"/>
            </a:endParaRPr>
          </a:p>
          <a:p>
            <a:pPr marL="342900" indent="-342900">
              <a:buAutoNum type="arabicPeriod"/>
            </a:pP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ภาษาแอสเซมบลี (</a:t>
            </a:r>
            <a:r>
              <a:rPr lang="en-US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Assembly Languages</a:t>
            </a: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)</a:t>
            </a:r>
            <a:r>
              <a:rPr lang="en-US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 </a:t>
            </a: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หรือเรียกว่า ภาษาระดับต่ำ</a:t>
            </a:r>
          </a:p>
          <a:p>
            <a:pPr marL="342900" indent="-342900">
              <a:buAutoNum type="arabicPeriod"/>
            </a:pP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ภาษาระดับสูง (</a:t>
            </a:r>
            <a:r>
              <a:rPr lang="en-US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High-Level Languages</a:t>
            </a: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)</a:t>
            </a:r>
            <a:endParaRPr lang="en-US" sz="2800" b="1" dirty="0" smtClean="0">
              <a:solidFill>
                <a:srgbClr val="FFFFFF"/>
              </a:solidFill>
              <a:latin typeface="Angsana New"/>
              <a:cs typeface="Angsana New"/>
            </a:endParaRPr>
          </a:p>
          <a:p>
            <a:pPr marL="342900" indent="-342900">
              <a:buAutoNum type="arabicPeriod"/>
            </a:pP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ภาษาที่ไม่ต้องกำหนดขั้นตอนการทำงาน ยุดที่ </a:t>
            </a:r>
            <a:r>
              <a:rPr lang="en-US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4 </a:t>
            </a: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(</a:t>
            </a:r>
            <a:r>
              <a:rPr lang="en-US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Fourth-Generation Languages</a:t>
            </a: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)</a:t>
            </a:r>
            <a:endParaRPr lang="en-US" sz="2800" b="1" dirty="0" smtClean="0">
              <a:solidFill>
                <a:srgbClr val="FFFFFF"/>
              </a:solidFill>
              <a:latin typeface="Angsana New"/>
              <a:cs typeface="Angsana New"/>
            </a:endParaRPr>
          </a:p>
          <a:p>
            <a:pPr marL="342900" indent="-342900">
              <a:buAutoNum type="arabicPeriod"/>
            </a:pP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ภาษาเชิงวัตถุ (</a:t>
            </a:r>
            <a:r>
              <a:rPr lang="en-US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Object-Oriented Languages</a:t>
            </a: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)</a:t>
            </a:r>
            <a:endParaRPr lang="en-US" sz="2800" b="1" dirty="0">
              <a:solidFill>
                <a:srgbClr val="FFFFFF"/>
              </a:solidFill>
              <a:latin typeface="Angsana New"/>
              <a:cs typeface="Angsana New"/>
            </a:endParaRPr>
          </a:p>
        </p:txBody>
      </p:sp>
    </p:spTree>
    <p:extLst>
      <p:ext uri="{BB962C8B-B14F-4D97-AF65-F5344CB8AC3E}">
        <p14:creationId xmlns:p14="http://schemas.microsoft.com/office/powerpoint/2010/main" val="2965233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132" y="1230223"/>
            <a:ext cx="4080242" cy="12302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212" y="2788121"/>
            <a:ext cx="7585524" cy="3412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679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342" y="1264337"/>
            <a:ext cx="3722225" cy="133732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342" y="3307253"/>
            <a:ext cx="7184350" cy="235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30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001" y="1330485"/>
            <a:ext cx="8421298" cy="368431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32289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469" y="320085"/>
            <a:ext cx="5203008" cy="12290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722" y="1287853"/>
            <a:ext cx="8255326" cy="5426453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77270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647" y="1273674"/>
            <a:ext cx="4074080" cy="12665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647" y="2646107"/>
            <a:ext cx="7099514" cy="393127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48088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856" y="1273675"/>
            <a:ext cx="4089473" cy="13784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438" y="2471244"/>
            <a:ext cx="7878958" cy="1572336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0238" y="3949002"/>
            <a:ext cx="6033942" cy="4424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19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1253" y="1254997"/>
            <a:ext cx="4602709" cy="12383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2602" y="2493394"/>
            <a:ext cx="4461239" cy="18883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2602" y="4561235"/>
            <a:ext cx="6577171" cy="20131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7216" y="1668163"/>
            <a:ext cx="3242741" cy="3128099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3470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693" y="1264336"/>
            <a:ext cx="4085133" cy="13037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107" y="2899350"/>
            <a:ext cx="3504843" cy="3135912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5296" y="2899349"/>
            <a:ext cx="4351764" cy="2993277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66868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025" y="1387250"/>
            <a:ext cx="3762939" cy="3275970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5149" y="3189590"/>
            <a:ext cx="3809628" cy="3249389"/>
          </a:xfrm>
          <a:prstGeom prst="rect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57222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413138" y="1371600"/>
            <a:ext cx="7716837" cy="1429966"/>
          </a:xfrm>
        </p:spPr>
        <p:txBody>
          <a:bodyPr/>
          <a:lstStyle/>
          <a:p>
            <a:r>
              <a:rPr lang="th-TH" sz="6000" dirty="0" smtClean="0">
                <a:latin typeface="DSN LardPhrao"/>
                <a:cs typeface="DSN LardPhrao"/>
              </a:rPr>
              <a:t>การใช้โปรแกรมระบบปฏิบัติ</a:t>
            </a:r>
            <a:endParaRPr lang="en-US" sz="6000" dirty="0">
              <a:latin typeface="DSN LardPhrao"/>
              <a:cs typeface="DSN LardPhrao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38" y="1455971"/>
            <a:ext cx="1092200" cy="1219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5845" y="1697773"/>
            <a:ext cx="5199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</a:rPr>
              <a:t>5</a:t>
            </a:r>
            <a:endParaRPr lang="en-US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OAYTIV0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623"/>
          <a:stretch/>
        </p:blipFill>
        <p:spPr>
          <a:xfrm>
            <a:off x="0" y="2801566"/>
            <a:ext cx="9144000" cy="4290157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649814"/>
            <a:ext cx="1519076" cy="89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160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414" y="760047"/>
            <a:ext cx="6105292" cy="120104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364" y="1961088"/>
            <a:ext cx="7579566" cy="4733231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059660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 t="-39289" b="-39289"/>
          <a:stretch>
            <a:fillRect/>
          </a:stretch>
        </p:blipFill>
        <p:spPr>
          <a:xfrm>
            <a:off x="990593" y="772044"/>
            <a:ext cx="5101273" cy="2240098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714" y="2854285"/>
            <a:ext cx="7843891" cy="318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550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482" y="137754"/>
            <a:ext cx="6709640" cy="2579375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88900" dist="63500" dir="3000000" algn="br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pic>
      <p:sp>
        <p:nvSpPr>
          <p:cNvPr id="7" name="Rounded Rectangle 6"/>
          <p:cNvSpPr/>
          <p:nvPr/>
        </p:nvSpPr>
        <p:spPr>
          <a:xfrm>
            <a:off x="326822" y="2848255"/>
            <a:ext cx="3230864" cy="3925694"/>
          </a:xfrm>
          <a:prstGeom prst="roundRect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476" y="3007340"/>
            <a:ext cx="3283367" cy="36918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96425" y="2848577"/>
            <a:ext cx="1775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latin typeface="DSN LardPhrao"/>
                <a:cs typeface="DSN LardPhrao"/>
              </a:rPr>
              <a:t>ตัวอย่าง การใช้คำสั่ง </a:t>
            </a:r>
            <a:r>
              <a:rPr lang="en-US" dirty="0" smtClean="0">
                <a:solidFill>
                  <a:srgbClr val="FF0000"/>
                </a:solidFill>
                <a:latin typeface="DSN LardPhrao"/>
                <a:cs typeface="DSN LardPhrao"/>
              </a:rPr>
              <a:t>DIR</a:t>
            </a:r>
            <a:endParaRPr lang="en-US" dirty="0">
              <a:solidFill>
                <a:srgbClr val="FF0000"/>
              </a:solidFill>
              <a:latin typeface="DSN LardPhrao"/>
              <a:cs typeface="DSN LardPhrao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1064" y="3091391"/>
            <a:ext cx="5013675" cy="2785375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722803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541590" y="1298055"/>
            <a:ext cx="7995463" cy="373542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8248" y="1933081"/>
            <a:ext cx="3810130" cy="26895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513" y="1575166"/>
            <a:ext cx="3784235" cy="2038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34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469" y="1264336"/>
            <a:ext cx="6718851" cy="12290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095" y="2559059"/>
            <a:ext cx="8072796" cy="3688433"/>
          </a:xfrm>
          <a:prstGeom prst="rect">
            <a:avLst/>
          </a:prstGeom>
          <a:solidFill>
            <a:srgbClr val="FEE0C2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892413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541" cy="12233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6" name="Picture 5" descr="Capture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19179"/>
            <a:ext cx="9144000" cy="5238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94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0" y="0"/>
            <a:ext cx="9144000" cy="6858000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417" y="3034743"/>
            <a:ext cx="6018974" cy="3759652"/>
          </a:xfrm>
          <a:prstGeom prst="rect">
            <a:avLst/>
          </a:prstGeom>
        </p:spPr>
      </p:pic>
      <p:pic>
        <p:nvPicPr>
          <p:cNvPr id="10" name="Picture 9" descr="Magic-Mouse-717114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2194">
            <a:off x="271506" y="1168769"/>
            <a:ext cx="2913381" cy="1321338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018431" y="0"/>
            <a:ext cx="6125569" cy="303474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0299" y="314445"/>
            <a:ext cx="5811334" cy="2568892"/>
          </a:xfrm>
          <a:prstGeom prst="rect">
            <a:avLst/>
          </a:prstGeom>
        </p:spPr>
      </p:pic>
      <p:pic>
        <p:nvPicPr>
          <p:cNvPr id="11" name="Picture 10" descr="computer_mouse_PNG7683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337" y="4070138"/>
            <a:ext cx="2012467" cy="1758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50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87041"/>
            <a:ext cx="9144000" cy="40709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8583" y="56034"/>
            <a:ext cx="7144706" cy="3650694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95997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413138" y="1371600"/>
            <a:ext cx="7716837" cy="1429966"/>
          </a:xfrm>
        </p:spPr>
        <p:txBody>
          <a:bodyPr/>
          <a:lstStyle/>
          <a:p>
            <a:r>
              <a:rPr lang="th-TH" sz="6000" dirty="0" smtClean="0">
                <a:latin typeface="DSN LardPhrao"/>
                <a:cs typeface="DSN LardPhrao"/>
              </a:rPr>
              <a:t>การจัดการไฟล์ในวินโดวส์</a:t>
            </a:r>
            <a:endParaRPr lang="en-US" sz="6000" dirty="0">
              <a:latin typeface="DSN LardPhrao"/>
              <a:cs typeface="DSN LardPhrao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38" y="1455971"/>
            <a:ext cx="1092200" cy="1219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5845" y="1697773"/>
            <a:ext cx="5199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6</a:t>
            </a:r>
          </a:p>
        </p:txBody>
      </p:sp>
      <p:pic>
        <p:nvPicPr>
          <p:cNvPr id="7" name="Picture 6" descr="FreeVector-Computer-Folder-Icons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01566"/>
            <a:ext cx="9144000" cy="6518672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649814"/>
            <a:ext cx="1519076" cy="89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71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566" y="1273675"/>
            <a:ext cx="6056917" cy="11356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51" y="3516386"/>
            <a:ext cx="4622457" cy="166970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1198" y="2409347"/>
            <a:ext cx="4250749" cy="438713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68044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1457" y="672376"/>
            <a:ext cx="4864972" cy="59393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93505">
            <a:off x="516734" y="889619"/>
            <a:ext cx="4348238" cy="53070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3395" y="763889"/>
            <a:ext cx="4577188" cy="3401105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7" name="Picture 6" descr="folder-icon-512x512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5679">
            <a:off x="5466765" y="4392940"/>
            <a:ext cx="1826025" cy="1826025"/>
          </a:xfrm>
          <a:prstGeom prst="rect">
            <a:avLst/>
          </a:prstGeom>
        </p:spPr>
      </p:pic>
      <p:pic>
        <p:nvPicPr>
          <p:cNvPr id="8" name="Picture 7" descr="folder-icon-512x512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1971">
            <a:off x="7208448" y="5091710"/>
            <a:ext cx="1358940" cy="1358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96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17644" y="1123145"/>
            <a:ext cx="4973134" cy="19559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6" name="Rectangle 5"/>
          <p:cNvSpPr/>
          <p:nvPr/>
        </p:nvSpPr>
        <p:spPr>
          <a:xfrm>
            <a:off x="4279028" y="918680"/>
            <a:ext cx="4864972" cy="59393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0854" y="1611776"/>
            <a:ext cx="4119287" cy="477624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55490" y="936365"/>
            <a:ext cx="29624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smtClean="0">
                <a:solidFill>
                  <a:srgbClr val="FF0000"/>
                </a:solidFill>
                <a:latin typeface="DSN LardPhrao"/>
                <a:cs typeface="DSN LardPhrao"/>
              </a:rPr>
              <a:t>วิธีที่ </a:t>
            </a:r>
            <a:r>
              <a:rPr lang="en-US" sz="2400" dirty="0" smtClean="0">
                <a:solidFill>
                  <a:srgbClr val="FF0000"/>
                </a:solidFill>
                <a:latin typeface="DSN LardPhrao"/>
                <a:cs typeface="DSN LardPhrao"/>
              </a:rPr>
              <a:t>1 </a:t>
            </a:r>
            <a:r>
              <a:rPr lang="th-TH" sz="2400" dirty="0" smtClean="0">
                <a:solidFill>
                  <a:srgbClr val="FF0000"/>
                </a:solidFill>
                <a:latin typeface="DSN LardPhrao"/>
                <a:cs typeface="DSN LardPhrao"/>
              </a:rPr>
              <a:t>การเลือกไฟล์แบบต่อเนื่อง</a:t>
            </a:r>
            <a:endParaRPr lang="en-US" sz="2400" dirty="0">
              <a:solidFill>
                <a:srgbClr val="FF0000"/>
              </a:solidFill>
              <a:latin typeface="DSN LardPhrao"/>
              <a:cs typeface="DSN LardPhrao"/>
            </a:endParaRPr>
          </a:p>
        </p:txBody>
      </p:sp>
    </p:spTree>
    <p:extLst>
      <p:ext uri="{BB962C8B-B14F-4D97-AF65-F5344CB8AC3E}">
        <p14:creationId xmlns:p14="http://schemas.microsoft.com/office/powerpoint/2010/main" val="135064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22822" b="-22822"/>
          <a:stretch>
            <a:fillRect/>
          </a:stretch>
        </p:blipFill>
        <p:spPr>
          <a:xfrm>
            <a:off x="871533" y="885322"/>
            <a:ext cx="4843311" cy="2126820"/>
          </a:xfrm>
        </p:spPr>
      </p:pic>
      <p:sp>
        <p:nvSpPr>
          <p:cNvPr id="2" name="TextBox 1"/>
          <p:cNvSpPr txBox="1"/>
          <p:nvPr/>
        </p:nvSpPr>
        <p:spPr>
          <a:xfrm>
            <a:off x="1120531" y="3137179"/>
            <a:ext cx="691756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การทำงานด้วยระบบอิเล็กทรอนิกส์ (</a:t>
            </a:r>
            <a:r>
              <a:rPr lang="en-US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Electronic Machine</a:t>
            </a: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)</a:t>
            </a:r>
            <a:endParaRPr lang="en-US" sz="2800" b="1" dirty="0" smtClean="0">
              <a:solidFill>
                <a:srgbClr val="FFFFFF"/>
              </a:solidFill>
              <a:latin typeface="Angsana New"/>
              <a:cs typeface="Angsana New"/>
            </a:endParaRPr>
          </a:p>
          <a:p>
            <a:pPr marL="342900" indent="-342900">
              <a:buAutoNum type="arabicPeriod"/>
            </a:pP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การทำงานด้วยความเร็วสูง (</a:t>
            </a:r>
            <a:r>
              <a:rPr lang="en-US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High Speed Processing</a:t>
            </a: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)</a:t>
            </a:r>
            <a:endParaRPr lang="en-US" sz="2800" b="1" dirty="0" smtClean="0">
              <a:solidFill>
                <a:srgbClr val="FFFFFF"/>
              </a:solidFill>
              <a:latin typeface="Angsana New"/>
              <a:cs typeface="Angsana New"/>
            </a:endParaRPr>
          </a:p>
          <a:p>
            <a:pPr marL="342900" indent="-342900">
              <a:buAutoNum type="arabicPeriod"/>
            </a:pP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ความถูกต้องแม่นยำและเชื่อถือได้ (</a:t>
            </a:r>
            <a:r>
              <a:rPr lang="en-US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Accuracy and Reliability</a:t>
            </a: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)</a:t>
            </a:r>
            <a:endParaRPr lang="en-US" sz="2800" b="1" dirty="0" smtClean="0">
              <a:solidFill>
                <a:srgbClr val="FFFFFF"/>
              </a:solidFill>
              <a:latin typeface="Angsana New"/>
              <a:cs typeface="Angsana New"/>
            </a:endParaRPr>
          </a:p>
          <a:p>
            <a:pPr marL="342900" indent="-342900">
              <a:buAutoNum type="arabicPeriod"/>
            </a:pP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จัดเก็บข้อมูลได้ในปริมาณมาก (</a:t>
            </a:r>
            <a:r>
              <a:rPr lang="en-US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Can Store a lot of Data</a:t>
            </a: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)</a:t>
            </a:r>
            <a:endParaRPr lang="en-US" sz="2800" b="1" dirty="0" smtClean="0">
              <a:solidFill>
                <a:srgbClr val="FFFFFF"/>
              </a:solidFill>
              <a:latin typeface="Angsana New"/>
              <a:cs typeface="Angsana New"/>
            </a:endParaRPr>
          </a:p>
          <a:p>
            <a:pPr marL="342900" indent="-342900">
              <a:buAutoNum type="arabicPeriod"/>
            </a:pP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การสื่อสารและเครือข่าย (</a:t>
            </a:r>
            <a:r>
              <a:rPr lang="en-US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Communications and Networking</a:t>
            </a: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)</a:t>
            </a:r>
            <a:endParaRPr lang="en-US" sz="2800" b="1" dirty="0">
              <a:solidFill>
                <a:srgbClr val="FFFFFF"/>
              </a:solidFill>
              <a:latin typeface="Angsana New"/>
              <a:cs typeface="Angsana New"/>
            </a:endParaRPr>
          </a:p>
        </p:txBody>
      </p:sp>
    </p:spTree>
    <p:extLst>
      <p:ext uri="{BB962C8B-B14F-4D97-AF65-F5344CB8AC3E}">
        <p14:creationId xmlns:p14="http://schemas.microsoft.com/office/powerpoint/2010/main" val="173044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21299129">
            <a:off x="0" y="0"/>
            <a:ext cx="4304707" cy="5939320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76462" y="596675"/>
            <a:ext cx="31373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smtClean="0">
                <a:solidFill>
                  <a:srgbClr val="FF0000"/>
                </a:solidFill>
                <a:latin typeface="DSN LardPhrao"/>
                <a:cs typeface="DSN LardPhrao"/>
              </a:rPr>
              <a:t>วิธีที่ </a:t>
            </a:r>
            <a:r>
              <a:rPr lang="en-US" sz="2400" dirty="0" smtClean="0">
                <a:solidFill>
                  <a:srgbClr val="FF0000"/>
                </a:solidFill>
                <a:latin typeface="DSN LardPhrao"/>
                <a:cs typeface="DSN LardPhrao"/>
              </a:rPr>
              <a:t>2 </a:t>
            </a:r>
            <a:r>
              <a:rPr lang="th-TH" sz="2400" dirty="0" smtClean="0">
                <a:solidFill>
                  <a:srgbClr val="FF0000"/>
                </a:solidFill>
                <a:latin typeface="DSN LardPhrao"/>
                <a:cs typeface="DSN LardPhrao"/>
              </a:rPr>
              <a:t>การเลือกไฟล์แบบไม่ต่อเนื่อง</a:t>
            </a:r>
            <a:endParaRPr lang="en-US" sz="2400" dirty="0">
              <a:solidFill>
                <a:srgbClr val="FF0000"/>
              </a:solidFill>
              <a:latin typeface="DSN LardPhrao"/>
              <a:cs typeface="DSN LardPhrao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462" y="1465708"/>
            <a:ext cx="3861826" cy="352107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 rot="251089">
            <a:off x="4839293" y="918680"/>
            <a:ext cx="4304707" cy="59393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3520" y="3576667"/>
            <a:ext cx="3682615" cy="269114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243520" y="2719509"/>
            <a:ext cx="25473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smtClean="0">
                <a:solidFill>
                  <a:srgbClr val="FF0000"/>
                </a:solidFill>
                <a:latin typeface="DSN LardPhrao"/>
                <a:cs typeface="DSN LardPhrao"/>
              </a:rPr>
              <a:t>วิธีที่ </a:t>
            </a:r>
            <a:r>
              <a:rPr lang="en-US" sz="2400" dirty="0" smtClean="0">
                <a:solidFill>
                  <a:srgbClr val="FF0000"/>
                </a:solidFill>
                <a:latin typeface="DSN LardPhrao"/>
                <a:cs typeface="DSN LardPhrao"/>
              </a:rPr>
              <a:t>3 </a:t>
            </a:r>
            <a:r>
              <a:rPr lang="th-TH" sz="2400" dirty="0" smtClean="0">
                <a:solidFill>
                  <a:srgbClr val="FF0000"/>
                </a:solidFill>
                <a:latin typeface="DSN LardPhrao"/>
                <a:cs typeface="DSN LardPhrao"/>
              </a:rPr>
              <a:t>การเลือกไฟล์ทั้งหมด</a:t>
            </a:r>
            <a:endParaRPr lang="en-US" sz="2400" dirty="0">
              <a:solidFill>
                <a:srgbClr val="FF0000"/>
              </a:solidFill>
              <a:latin typeface="DSN LardPhrao"/>
              <a:cs typeface="DSN LardPhrao"/>
            </a:endParaRPr>
          </a:p>
        </p:txBody>
      </p:sp>
      <p:pic>
        <p:nvPicPr>
          <p:cNvPr id="11" name="Picture 10" descr="folder-icon-512x512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63723">
            <a:off x="3225622" y="5245218"/>
            <a:ext cx="1259080" cy="1259080"/>
          </a:xfrm>
          <a:prstGeom prst="rect">
            <a:avLst/>
          </a:prstGeom>
        </p:spPr>
      </p:pic>
      <p:pic>
        <p:nvPicPr>
          <p:cNvPr id="12" name="Picture 11" descr="folder-icon-512x512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1971">
            <a:off x="4437715" y="5136010"/>
            <a:ext cx="720581" cy="720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28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 animBg="1"/>
      <p:bldP spid="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794" y="277877"/>
            <a:ext cx="8082308" cy="626291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61320">
            <a:off x="4945510" y="2721756"/>
            <a:ext cx="3038273" cy="207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88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143" y="378308"/>
            <a:ext cx="3991523" cy="3223923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494901" y="2918714"/>
            <a:ext cx="719945" cy="725296"/>
          </a:xfrm>
          <a:prstGeom prst="ellipse">
            <a:avLst/>
          </a:prstGeom>
          <a:solidFill>
            <a:srgbClr val="3366FF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1.3</a:t>
            </a:r>
            <a:endParaRPr lang="en-US" sz="16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2190" y="1901377"/>
            <a:ext cx="4351295" cy="4504870"/>
          </a:xfrm>
          <a:prstGeom prst="rect">
            <a:avLst/>
          </a:prstGeom>
        </p:spPr>
      </p:pic>
      <p:sp>
        <p:nvSpPr>
          <p:cNvPr id="8" name="Oval 4"/>
          <p:cNvSpPr/>
          <p:nvPr/>
        </p:nvSpPr>
        <p:spPr>
          <a:xfrm>
            <a:off x="8253540" y="1990269"/>
            <a:ext cx="719945" cy="725296"/>
          </a:xfrm>
          <a:prstGeom prst="ellipse">
            <a:avLst/>
          </a:prstGeom>
          <a:solidFill>
            <a:srgbClr val="3366FF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1.5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923952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48" y="187072"/>
            <a:ext cx="4146918" cy="431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874" y="3676723"/>
            <a:ext cx="1911050" cy="31253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5808" y="4497415"/>
            <a:ext cx="2394000" cy="20827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2926" y="3751017"/>
            <a:ext cx="3319204" cy="242557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2926" y="1251152"/>
            <a:ext cx="3319204" cy="242557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84514" y="187072"/>
            <a:ext cx="1280926" cy="95526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12" name="Oval 4"/>
          <p:cNvSpPr/>
          <p:nvPr/>
        </p:nvSpPr>
        <p:spPr>
          <a:xfrm>
            <a:off x="976454" y="664705"/>
            <a:ext cx="719945" cy="725296"/>
          </a:xfrm>
          <a:prstGeom prst="ellipse">
            <a:avLst/>
          </a:prstGeom>
          <a:solidFill>
            <a:srgbClr val="3366FF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1.6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343119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" y="1"/>
            <a:ext cx="3408282" cy="5098850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009" y="333497"/>
            <a:ext cx="2581504" cy="4572950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4148961" y="-58842"/>
            <a:ext cx="4995039" cy="409962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5672" y="0"/>
            <a:ext cx="4057213" cy="342443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3242" y="2896000"/>
            <a:ext cx="3215373" cy="3873490"/>
          </a:xfrm>
          <a:prstGeom prst="rect">
            <a:avLst/>
          </a:prstGeom>
        </p:spPr>
      </p:pic>
      <p:sp>
        <p:nvSpPr>
          <p:cNvPr id="12" name="Oval 4"/>
          <p:cNvSpPr/>
          <p:nvPr/>
        </p:nvSpPr>
        <p:spPr>
          <a:xfrm>
            <a:off x="-20338" y="0"/>
            <a:ext cx="719945" cy="725296"/>
          </a:xfrm>
          <a:prstGeom prst="ellipse">
            <a:avLst/>
          </a:prstGeom>
          <a:solidFill>
            <a:srgbClr val="3366FF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1.7</a:t>
            </a:r>
            <a:endParaRPr lang="en-US" sz="1600" b="1" dirty="0"/>
          </a:p>
        </p:txBody>
      </p:sp>
      <p:sp>
        <p:nvSpPr>
          <p:cNvPr id="13" name="Oval 4"/>
          <p:cNvSpPr/>
          <p:nvPr/>
        </p:nvSpPr>
        <p:spPr>
          <a:xfrm>
            <a:off x="7988627" y="210348"/>
            <a:ext cx="719945" cy="725296"/>
          </a:xfrm>
          <a:prstGeom prst="ellipse">
            <a:avLst/>
          </a:prstGeom>
          <a:solidFill>
            <a:srgbClr val="3366FF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1.9</a:t>
            </a:r>
            <a:endParaRPr lang="en-US" sz="1600" b="1" dirty="0"/>
          </a:p>
        </p:txBody>
      </p:sp>
      <p:sp>
        <p:nvSpPr>
          <p:cNvPr id="14" name="Oval 4"/>
          <p:cNvSpPr/>
          <p:nvPr/>
        </p:nvSpPr>
        <p:spPr>
          <a:xfrm>
            <a:off x="4148961" y="3099208"/>
            <a:ext cx="719945" cy="725296"/>
          </a:xfrm>
          <a:prstGeom prst="ellipse">
            <a:avLst/>
          </a:prstGeom>
          <a:solidFill>
            <a:srgbClr val="3366FF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1.8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361825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95" y="3017520"/>
            <a:ext cx="6261692" cy="3498435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4220667" y="0"/>
            <a:ext cx="4687555" cy="387496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2180" y="37356"/>
            <a:ext cx="4438619" cy="3763741"/>
          </a:xfrm>
          <a:prstGeom prst="rect">
            <a:avLst/>
          </a:prstGeom>
        </p:spPr>
      </p:pic>
      <p:sp>
        <p:nvSpPr>
          <p:cNvPr id="9" name="Oval 4"/>
          <p:cNvSpPr/>
          <p:nvPr/>
        </p:nvSpPr>
        <p:spPr>
          <a:xfrm>
            <a:off x="2476562" y="2612469"/>
            <a:ext cx="1102661" cy="11108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1.12</a:t>
            </a:r>
            <a:endParaRPr lang="en-US" b="1" dirty="0"/>
          </a:p>
        </p:txBody>
      </p:sp>
      <p:sp>
        <p:nvSpPr>
          <p:cNvPr id="8" name="Oval 4"/>
          <p:cNvSpPr/>
          <p:nvPr/>
        </p:nvSpPr>
        <p:spPr>
          <a:xfrm>
            <a:off x="5272661" y="3017520"/>
            <a:ext cx="1102661" cy="11108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1.11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63591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778029" y="1933081"/>
            <a:ext cx="8365971" cy="492491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0" y="0"/>
            <a:ext cx="5481264" cy="409962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40" y="121325"/>
            <a:ext cx="5346024" cy="374813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9835" y="4202354"/>
            <a:ext cx="3647192" cy="25587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6363" y="2220199"/>
            <a:ext cx="4053627" cy="4552201"/>
          </a:xfrm>
          <a:prstGeom prst="rect">
            <a:avLst/>
          </a:prstGeom>
        </p:spPr>
      </p:pic>
      <p:sp>
        <p:nvSpPr>
          <p:cNvPr id="11" name="Oval 4"/>
          <p:cNvSpPr/>
          <p:nvPr/>
        </p:nvSpPr>
        <p:spPr>
          <a:xfrm>
            <a:off x="543259" y="1109343"/>
            <a:ext cx="1102661" cy="11108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1.13</a:t>
            </a:r>
            <a:endParaRPr lang="en-US" b="1" dirty="0"/>
          </a:p>
        </p:txBody>
      </p:sp>
      <p:sp>
        <p:nvSpPr>
          <p:cNvPr id="12" name="Oval 4"/>
          <p:cNvSpPr/>
          <p:nvPr/>
        </p:nvSpPr>
        <p:spPr>
          <a:xfrm>
            <a:off x="6665385" y="938956"/>
            <a:ext cx="1102661" cy="11108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1.14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15862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343" y="650383"/>
            <a:ext cx="7052802" cy="10422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40548" y="1942419"/>
            <a:ext cx="8931474" cy="3838967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0411" y="2290995"/>
            <a:ext cx="3894491" cy="4498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21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9641" y="451524"/>
            <a:ext cx="4264187" cy="2667551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114" y="1571152"/>
            <a:ext cx="4998138" cy="502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156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130629" y="181323"/>
            <a:ext cx="9013371" cy="649379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394" y="181323"/>
            <a:ext cx="9548215" cy="752157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83" y="1207981"/>
            <a:ext cx="8669489" cy="5336510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677093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942" y="1222511"/>
            <a:ext cx="3492310" cy="12398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2357" y="231126"/>
            <a:ext cx="1816100" cy="2374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7842" y="1534980"/>
            <a:ext cx="2513205" cy="162619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4157" y="4403570"/>
            <a:ext cx="2654300" cy="23241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47021" y="3025674"/>
            <a:ext cx="776366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ซูเปอร์คอมพิวเตอร์ (</a:t>
            </a:r>
            <a:r>
              <a:rPr lang="en-US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Super Computer</a:t>
            </a: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)</a:t>
            </a:r>
            <a:endParaRPr lang="en-US" sz="2800" b="1" dirty="0" smtClean="0">
              <a:solidFill>
                <a:srgbClr val="FFFFFF"/>
              </a:solidFill>
              <a:latin typeface="Angsana New"/>
              <a:cs typeface="Angsana New"/>
            </a:endParaRPr>
          </a:p>
          <a:p>
            <a:pPr marL="342900" indent="-342900">
              <a:buAutoNum type="arabicPeriod"/>
            </a:pP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เมนเฟรมคอมพิวเตอร์ หรือคอมพิวเตอร์ขนาดใหญ่ (</a:t>
            </a:r>
            <a:r>
              <a:rPr lang="en-US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Mainframe Computer</a:t>
            </a: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)</a:t>
            </a:r>
            <a:endParaRPr lang="en-US" sz="2800" b="1" dirty="0" smtClean="0">
              <a:solidFill>
                <a:srgbClr val="FFFFFF"/>
              </a:solidFill>
              <a:latin typeface="Angsana New"/>
              <a:cs typeface="Angsana New"/>
            </a:endParaRPr>
          </a:p>
          <a:p>
            <a:pPr marL="342900" indent="-342900">
              <a:buAutoNum type="arabicPeriod"/>
            </a:pP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มินิคอมพิวเตอร์ หรือคอมพิวเตอร์ขนาดกลาง (</a:t>
            </a:r>
            <a:r>
              <a:rPr lang="en-US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Mini Computer</a:t>
            </a: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)</a:t>
            </a:r>
            <a:endParaRPr lang="en-US" sz="2800" b="1" dirty="0" smtClean="0">
              <a:solidFill>
                <a:srgbClr val="FFFFFF"/>
              </a:solidFill>
              <a:latin typeface="Angsana New"/>
              <a:cs typeface="Angsana New"/>
            </a:endParaRPr>
          </a:p>
          <a:p>
            <a:pPr marL="342900" indent="-342900">
              <a:buAutoNum type="arabicPeriod"/>
            </a:pP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เซิร์ฟเวอร์คอมพิวเตอร์ (</a:t>
            </a:r>
            <a:r>
              <a:rPr lang="en-US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Server Computer</a:t>
            </a: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)</a:t>
            </a:r>
            <a:endParaRPr lang="en-US" sz="2800" b="1" dirty="0" smtClean="0">
              <a:solidFill>
                <a:srgbClr val="FFFFFF"/>
              </a:solidFill>
              <a:latin typeface="Angsana New"/>
              <a:cs typeface="Angsana New"/>
            </a:endParaRPr>
          </a:p>
          <a:p>
            <a:pPr marL="342900" indent="-342900">
              <a:buAutoNum type="arabicPeriod"/>
            </a:pP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ไมโครคอมพิวเตอร์ (</a:t>
            </a:r>
            <a:r>
              <a:rPr lang="en-US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Micro Computer</a:t>
            </a: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)</a:t>
            </a:r>
            <a:endParaRPr lang="en-US" sz="2800" b="1" dirty="0" smtClean="0">
              <a:solidFill>
                <a:srgbClr val="FFFFFF"/>
              </a:solidFill>
              <a:latin typeface="Angsana New"/>
              <a:cs typeface="Angsana New"/>
            </a:endParaRPr>
          </a:p>
          <a:p>
            <a:pPr marL="342900" indent="-342900">
              <a:buAutoNum type="arabicPeriod"/>
            </a:pP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คอมพิวเตอร์แบบฝัง (</a:t>
            </a:r>
            <a:r>
              <a:rPr lang="en-US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Embedded Computer</a:t>
            </a:r>
            <a:r>
              <a:rPr lang="th-TH" sz="2800" b="1" dirty="0" smtClean="0">
                <a:solidFill>
                  <a:srgbClr val="FFFFFF"/>
                </a:solidFill>
                <a:latin typeface="Angsana New"/>
                <a:cs typeface="Angsana New"/>
              </a:rPr>
              <a:t>)</a:t>
            </a:r>
            <a:endParaRPr lang="en-US" sz="2800" b="1" dirty="0">
              <a:solidFill>
                <a:srgbClr val="FFFFFF"/>
              </a:solidFill>
              <a:latin typeface="Angsana New"/>
              <a:cs typeface="Angsana New"/>
            </a:endParaRPr>
          </a:p>
        </p:txBody>
      </p:sp>
    </p:spTree>
    <p:extLst>
      <p:ext uri="{BB962C8B-B14F-4D97-AF65-F5344CB8AC3E}">
        <p14:creationId xmlns:p14="http://schemas.microsoft.com/office/powerpoint/2010/main" val="340435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2716" y="493363"/>
            <a:ext cx="9395111" cy="5950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428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ดมุมสี่เหลี่ยมผืนผ้าด้านทแยงมุม 1"/>
          <p:cNvSpPr/>
          <p:nvPr/>
        </p:nvSpPr>
        <p:spPr>
          <a:xfrm>
            <a:off x="0" y="418011"/>
            <a:ext cx="5290457" cy="1267098"/>
          </a:xfrm>
          <a:prstGeom prst="snip2Diag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1837" y="611949"/>
            <a:ext cx="4908968" cy="879219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7" name="Rounded Rectangle 6"/>
          <p:cNvSpPr/>
          <p:nvPr/>
        </p:nvSpPr>
        <p:spPr>
          <a:xfrm>
            <a:off x="834610" y="1895726"/>
            <a:ext cx="3912521" cy="425838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23" y="1971273"/>
            <a:ext cx="3683563" cy="1515724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0188" y="3486997"/>
            <a:ext cx="3683563" cy="2320166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5039597" y="1971273"/>
            <a:ext cx="3912521" cy="4258381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22113" y="1971273"/>
            <a:ext cx="3830005" cy="1195709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9465" y="3245612"/>
            <a:ext cx="3683392" cy="231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806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ดมุมสี่เหลี่ยมผืนผ้าด้านทแยงมุม 1"/>
          <p:cNvSpPr/>
          <p:nvPr/>
        </p:nvSpPr>
        <p:spPr>
          <a:xfrm>
            <a:off x="0" y="1162594"/>
            <a:ext cx="5826034" cy="2521132"/>
          </a:xfrm>
          <a:prstGeom prst="snip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97187" y="1383150"/>
            <a:ext cx="9281302" cy="731131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728" y="1643909"/>
            <a:ext cx="4911167" cy="1825223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4160" y="2556521"/>
            <a:ext cx="5091413" cy="4148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65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34610" y="1895726"/>
            <a:ext cx="3912521" cy="4258381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390" y="2098428"/>
            <a:ext cx="3622440" cy="1142050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041" y="3278110"/>
            <a:ext cx="3730075" cy="2671215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5058272" y="1895726"/>
            <a:ext cx="3912521" cy="4258381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2738" y="2060375"/>
            <a:ext cx="3853748" cy="1180095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7507" y="3240478"/>
            <a:ext cx="3665271" cy="273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25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431366" y="1372767"/>
            <a:ext cx="3912521" cy="4258381"/>
          </a:xfrm>
          <a:prstGeom prst="round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881" y="2442127"/>
            <a:ext cx="3663107" cy="29351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9815" y="1555321"/>
            <a:ext cx="3844072" cy="882849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18282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472081" y="18027"/>
            <a:ext cx="3912521" cy="401090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913" y="136655"/>
            <a:ext cx="3859552" cy="2216011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160" y="2093183"/>
            <a:ext cx="3847872" cy="1592223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649" y="3685406"/>
            <a:ext cx="3983383" cy="307489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0010" y="290521"/>
            <a:ext cx="3804767" cy="256090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45706" y="3111142"/>
            <a:ext cx="2764897" cy="3435989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2897029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599813" y="1372767"/>
            <a:ext cx="3912521" cy="425838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407" y="1439933"/>
            <a:ext cx="3515365" cy="857406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354" y="2173180"/>
            <a:ext cx="3806980" cy="3081841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4708427" y="1372767"/>
            <a:ext cx="3912521" cy="4258381"/>
          </a:xfrm>
          <a:prstGeom prst="round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1980" y="1400743"/>
            <a:ext cx="3659616" cy="1249625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1388" y="2592672"/>
            <a:ext cx="3659616" cy="2931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04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ดมุมสี่เหลี่ยมผืนผ้าด้านทแยงมุม 1"/>
          <p:cNvSpPr/>
          <p:nvPr/>
        </p:nvSpPr>
        <p:spPr>
          <a:xfrm>
            <a:off x="509451" y="819069"/>
            <a:ext cx="7968343" cy="3478611"/>
          </a:xfrm>
          <a:prstGeom prst="snip2Diag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57" y="819069"/>
            <a:ext cx="7766289" cy="749561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617" y="1568630"/>
            <a:ext cx="4290051" cy="1479328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1363" y="3047958"/>
            <a:ext cx="5016062" cy="3470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73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ดมุมสี่เหลี่ยมผืนผ้าด้านเดียวกัน 1"/>
          <p:cNvSpPr/>
          <p:nvPr/>
        </p:nvSpPr>
        <p:spPr>
          <a:xfrm>
            <a:off x="402354" y="705394"/>
            <a:ext cx="8637143" cy="6021977"/>
          </a:xfrm>
          <a:prstGeom prst="snip2Same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54" y="961438"/>
            <a:ext cx="8793448" cy="5089944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436061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166" y="1301691"/>
            <a:ext cx="6259466" cy="12477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698" y="2760017"/>
            <a:ext cx="9306077" cy="3123272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69869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22822" b="-22822"/>
          <a:stretch>
            <a:fillRect/>
          </a:stretch>
        </p:blipFill>
        <p:spPr>
          <a:xfrm>
            <a:off x="990601" y="879093"/>
            <a:ext cx="4575428" cy="2009186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026" y="3353349"/>
            <a:ext cx="7673587" cy="224095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743648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71225" y="1240838"/>
            <a:ext cx="9603803" cy="4390310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189454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523743" y="1462311"/>
            <a:ext cx="8487577" cy="128321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743" y="1462311"/>
            <a:ext cx="8487577" cy="1283219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40" y="2847794"/>
            <a:ext cx="2688331" cy="28072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0481" y="2885170"/>
            <a:ext cx="3964272" cy="276990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4091" y="2885170"/>
            <a:ext cx="2506942" cy="276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68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496387" y="1387606"/>
            <a:ext cx="8438606" cy="129209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814" y="1387606"/>
            <a:ext cx="8298425" cy="1273881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52" y="2847792"/>
            <a:ext cx="2361358" cy="24658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1358" y="2959855"/>
            <a:ext cx="3846783" cy="26951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141" y="2679699"/>
            <a:ext cx="2935859" cy="296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48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292" y="439950"/>
            <a:ext cx="3454792" cy="31685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2190" y="630759"/>
            <a:ext cx="2660318" cy="27536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0499" y="3543175"/>
            <a:ext cx="3325269" cy="3131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462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184" y="1264335"/>
            <a:ext cx="4179915" cy="12477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817" y="2446701"/>
            <a:ext cx="8299689" cy="4122602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194217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OAYTJ70.jpg"/>
          <p:cNvPicPr>
            <a:picLocks noChangeAspect="1"/>
          </p:cNvPicPr>
          <p:nvPr/>
        </p:nvPicPr>
        <p:blipFill>
          <a:blip r:embed="rId2" cstate="email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  <p:sp>
        <p:nvSpPr>
          <p:cNvPr id="2" name="ตัดมุมสี่เหลี่ยมผืนผ้าด้านทแยงมุม 1"/>
          <p:cNvSpPr/>
          <p:nvPr/>
        </p:nvSpPr>
        <p:spPr>
          <a:xfrm>
            <a:off x="368796" y="992777"/>
            <a:ext cx="5588694" cy="4911634"/>
          </a:xfrm>
          <a:prstGeom prst="snip2Diag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96" y="1178084"/>
            <a:ext cx="5588694" cy="4482804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199" y="2474609"/>
            <a:ext cx="584200" cy="50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185" y="2861977"/>
            <a:ext cx="660400" cy="4953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185" y="3265023"/>
            <a:ext cx="660400" cy="520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5523" y="3658344"/>
            <a:ext cx="647700" cy="533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6185" y="4065738"/>
            <a:ext cx="685800" cy="5207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8799" y="4469695"/>
            <a:ext cx="673100" cy="5207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4199" y="4880593"/>
            <a:ext cx="660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551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413138" y="1371600"/>
            <a:ext cx="7716837" cy="1429966"/>
          </a:xfrm>
        </p:spPr>
        <p:txBody>
          <a:bodyPr/>
          <a:lstStyle/>
          <a:p>
            <a:r>
              <a:rPr lang="th-TH" sz="6000" dirty="0" smtClean="0">
                <a:latin typeface="DSN LardPhrao"/>
                <a:cs typeface="DSN LardPhrao"/>
              </a:rPr>
              <a:t>การใช้โปรแกรมยูทิลิตี้</a:t>
            </a:r>
            <a:endParaRPr lang="en-US" sz="6000" dirty="0">
              <a:latin typeface="DSN LardPhrao"/>
              <a:cs typeface="DSN LardPhrao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38" y="1455971"/>
            <a:ext cx="1092200" cy="1219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5845" y="1697773"/>
            <a:ext cx="5199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</a:rPr>
              <a:t>7</a:t>
            </a:r>
            <a:endParaRPr lang="en-US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OBDIYJ0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89" b="10793"/>
          <a:stretch/>
        </p:blipFill>
        <p:spPr>
          <a:xfrm>
            <a:off x="-14025" y="2848261"/>
            <a:ext cx="9144000" cy="4687954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649814"/>
            <a:ext cx="1519076" cy="89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70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049" y="1264336"/>
            <a:ext cx="4499594" cy="11636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87041"/>
            <a:ext cx="9144000" cy="40709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121" y="2839293"/>
            <a:ext cx="8804078" cy="1771896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8858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973" y="1245658"/>
            <a:ext cx="4236808" cy="118236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537" y="2195596"/>
            <a:ext cx="8467119" cy="331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40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178" y="171725"/>
            <a:ext cx="3693699" cy="12664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713" y="1190402"/>
            <a:ext cx="7492513" cy="3802450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256" y="4833976"/>
            <a:ext cx="7940325" cy="2229465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787218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413138" y="1371600"/>
            <a:ext cx="7716837" cy="804283"/>
          </a:xfrm>
        </p:spPr>
        <p:txBody>
          <a:bodyPr/>
          <a:lstStyle/>
          <a:p>
            <a:r>
              <a:rPr lang="th-TH" sz="6000" dirty="0" smtClean="0">
                <a:latin typeface="DSN LardPhrao"/>
                <a:cs typeface="DSN LardPhrao"/>
              </a:rPr>
              <a:t>หลักการทำงานของคอมพิวเตอร์และ</a:t>
            </a:r>
            <a:endParaRPr lang="en-US" sz="6000" dirty="0">
              <a:latin typeface="DSN LardPhrao"/>
              <a:cs typeface="DSN LardPhrao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38" y="1455971"/>
            <a:ext cx="1092200" cy="12192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85845" y="1697773"/>
            <a:ext cx="5199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" name="Rectangle 1"/>
          <p:cNvSpPr/>
          <p:nvPr/>
        </p:nvSpPr>
        <p:spPr>
          <a:xfrm>
            <a:off x="5584458" y="1958854"/>
            <a:ext cx="324849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5400" b="1" dirty="0">
                <a:solidFill>
                  <a:schemeClr val="bg1"/>
                </a:solidFill>
                <a:latin typeface="DSN LardPhrao"/>
                <a:cs typeface="DSN LardPhrao"/>
              </a:rPr>
              <a:t>อุปกรณ์ต่อพ่วง</a:t>
            </a:r>
            <a:endParaRPr lang="en-US" sz="5400" b="1" dirty="0">
              <a:solidFill>
                <a:schemeClr val="bg1"/>
              </a:solidFill>
            </a:endParaRPr>
          </a:p>
        </p:txBody>
      </p:sp>
      <p:pic>
        <p:nvPicPr>
          <p:cNvPr id="4" name="Picture 3" descr="O7MF5N0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6" b="11550"/>
          <a:stretch/>
        </p:blipFill>
        <p:spPr>
          <a:xfrm>
            <a:off x="0" y="2816817"/>
            <a:ext cx="9144000" cy="502414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937350">
            <a:off x="846522" y="3179096"/>
            <a:ext cx="3499636" cy="3269207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649814"/>
            <a:ext cx="1519076" cy="89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13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2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864" y="259564"/>
            <a:ext cx="4561526" cy="643292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3202" y="259564"/>
            <a:ext cx="2616608" cy="6392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56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117" y="366607"/>
            <a:ext cx="3705318" cy="202108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135" y="2508234"/>
            <a:ext cx="3124690" cy="39058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704" y="1994614"/>
            <a:ext cx="3918467" cy="17221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6630" y="3716743"/>
            <a:ext cx="4545181" cy="2175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678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4243" y="113855"/>
            <a:ext cx="3638608" cy="322000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087" y="-1"/>
            <a:ext cx="2974439" cy="47430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4112" y="3792857"/>
            <a:ext cx="3539272" cy="288133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8749" y="2682443"/>
            <a:ext cx="3345252" cy="4117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09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มนมุมสี่เหลี่ยมผืนผ้าด้านเดียวกัน 1"/>
          <p:cNvSpPr/>
          <p:nvPr/>
        </p:nvSpPr>
        <p:spPr>
          <a:xfrm>
            <a:off x="627017" y="1267097"/>
            <a:ext cx="8269994" cy="5277394"/>
          </a:xfrm>
          <a:prstGeom prst="round2Same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495" y="1395853"/>
            <a:ext cx="8146516" cy="4506111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36512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413138" y="1371600"/>
            <a:ext cx="7716837" cy="142996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th-TH" sz="4000" dirty="0" smtClean="0">
                <a:latin typeface="DSN LardPhrao"/>
                <a:cs typeface="DSN LardPhrao"/>
              </a:rPr>
              <a:t>ติดตั้งและใช้ระบบปฏิบัติการ ระบบที่เป็นมาตรฐานปิด </a:t>
            </a:r>
            <a:r>
              <a:rPr lang="th-TH" sz="3200" dirty="0" smtClean="0">
                <a:latin typeface="DSN LardPhrao"/>
                <a:cs typeface="DSN LardPhrao"/>
              </a:rPr>
              <a:t>(</a:t>
            </a:r>
            <a:r>
              <a:rPr lang="en-US" sz="3200" dirty="0" smtClean="0">
                <a:latin typeface="DSN LardPhrao"/>
                <a:cs typeface="DSN LardPhrao"/>
              </a:rPr>
              <a:t>Proprietary</a:t>
            </a:r>
            <a:r>
              <a:rPr lang="th-TH" sz="3200" dirty="0" smtClean="0">
                <a:latin typeface="DSN LardPhrao"/>
                <a:cs typeface="DSN LardPhrao"/>
              </a:rPr>
              <a:t>)</a:t>
            </a:r>
            <a:r>
              <a:rPr lang="en-US" sz="3200" dirty="0" smtClean="0">
                <a:latin typeface="DSN LardPhrao"/>
                <a:cs typeface="DSN LardPhrao"/>
              </a:rPr>
              <a:t> </a:t>
            </a:r>
            <a:r>
              <a:rPr lang="th-TH" sz="4000" dirty="0" smtClean="0">
                <a:latin typeface="DSN LardPhrao"/>
                <a:cs typeface="DSN LardPhrao"/>
              </a:rPr>
              <a:t>และระบบที่เป็นมาตรฐานเปิด </a:t>
            </a:r>
            <a:r>
              <a:rPr lang="th-TH" sz="3200" dirty="0" smtClean="0">
                <a:latin typeface="DSN LardPhrao"/>
                <a:cs typeface="DSN LardPhrao"/>
              </a:rPr>
              <a:t>(</a:t>
            </a:r>
            <a:r>
              <a:rPr lang="en-US" sz="3200" dirty="0" smtClean="0">
                <a:latin typeface="DSN LardPhrao"/>
                <a:cs typeface="DSN LardPhrao"/>
              </a:rPr>
              <a:t>Open Standard</a:t>
            </a:r>
            <a:r>
              <a:rPr lang="th-TH" sz="3200" dirty="0" smtClean="0">
                <a:latin typeface="DSN LardPhrao"/>
                <a:cs typeface="DSN LardPhrao"/>
              </a:rPr>
              <a:t>)</a:t>
            </a:r>
            <a:endParaRPr lang="en-US" sz="4000" dirty="0">
              <a:latin typeface="DSN LardPhrao"/>
              <a:cs typeface="DSN LardPhrao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38" y="1455971"/>
            <a:ext cx="1092200" cy="1219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5845" y="1697773"/>
            <a:ext cx="5199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8</a:t>
            </a:r>
          </a:p>
        </p:txBody>
      </p:sp>
      <p:pic>
        <p:nvPicPr>
          <p:cNvPr id="7" name="Picture 6" descr="OAYTRH0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59"/>
          <a:stretch/>
        </p:blipFill>
        <p:spPr>
          <a:xfrm>
            <a:off x="0" y="2820244"/>
            <a:ext cx="9144000" cy="5007345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649814"/>
            <a:ext cx="1519076" cy="89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822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292" y="433205"/>
            <a:ext cx="5482897" cy="11076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122" y="1540861"/>
            <a:ext cx="8121639" cy="5192236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716731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165" y="639722"/>
            <a:ext cx="4532399" cy="118236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1736" y="1822087"/>
            <a:ext cx="3840653" cy="48165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1968" y="1890031"/>
            <a:ext cx="4029384" cy="1845390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1130" y="3735420"/>
            <a:ext cx="3324243" cy="2599275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844829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615" y="131139"/>
            <a:ext cx="4773665" cy="36504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9989" y="131139"/>
            <a:ext cx="4773664" cy="36504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062" y="3395389"/>
            <a:ext cx="4678218" cy="35774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2705" y="3492093"/>
            <a:ext cx="4484192" cy="3429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6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197" y="590851"/>
            <a:ext cx="4101343" cy="31363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7732" y="702913"/>
            <a:ext cx="3911481" cy="299113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80" y="3859324"/>
            <a:ext cx="3825574" cy="19025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4691" y="3727171"/>
            <a:ext cx="3774522" cy="288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49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รูปหกเหลี่ยม 1"/>
          <p:cNvSpPr/>
          <p:nvPr/>
        </p:nvSpPr>
        <p:spPr>
          <a:xfrm>
            <a:off x="235131" y="2560320"/>
            <a:ext cx="5016137" cy="3997234"/>
          </a:xfrm>
          <a:prstGeom prst="hexag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950" y="1180289"/>
            <a:ext cx="4662694" cy="9955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169" y="2073158"/>
            <a:ext cx="8050785" cy="4342428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99628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182" y="1348633"/>
            <a:ext cx="4490821" cy="11614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182" y="3013183"/>
            <a:ext cx="7080769" cy="286279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45213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150" y="4164211"/>
            <a:ext cx="3196349" cy="25639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7753" y="94044"/>
            <a:ext cx="3186584" cy="22592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0984" y="94044"/>
            <a:ext cx="2896775" cy="229263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3234" y="2215831"/>
            <a:ext cx="2970169" cy="23507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19593" y="2225185"/>
            <a:ext cx="2958349" cy="234136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19499" y="4362883"/>
            <a:ext cx="2534083" cy="253408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53100" y="4437594"/>
            <a:ext cx="3592188" cy="242040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0923" y="196767"/>
            <a:ext cx="3396829" cy="39815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4126498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259" y="641291"/>
            <a:ext cx="3950446" cy="265521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1071" y="502313"/>
            <a:ext cx="5534915" cy="23552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9085" y="2705959"/>
            <a:ext cx="5449948" cy="271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58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891" y="414527"/>
            <a:ext cx="5333667" cy="10703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779" y="1736160"/>
            <a:ext cx="4237796" cy="436191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0122" y="1736160"/>
            <a:ext cx="4661610" cy="414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492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468" y="305603"/>
            <a:ext cx="4540219" cy="3447652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6031" y="401470"/>
            <a:ext cx="4450204" cy="3296447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53426" y="3387091"/>
            <a:ext cx="3533784" cy="2645614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79333" y="3386578"/>
            <a:ext cx="3534470" cy="2646127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12832" y="3398413"/>
            <a:ext cx="3518662" cy="2634292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470006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017" y="379628"/>
            <a:ext cx="3658444" cy="331152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616" y="3691151"/>
            <a:ext cx="4230005" cy="31668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6744" y="270731"/>
            <a:ext cx="4465517" cy="33431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2107" y="3289247"/>
            <a:ext cx="4412895" cy="3303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548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123" y="392131"/>
            <a:ext cx="3517683" cy="26335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0165" y="392132"/>
            <a:ext cx="3517682" cy="26335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4723" y="438827"/>
            <a:ext cx="3499061" cy="26196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321" y="2991673"/>
            <a:ext cx="4773664" cy="357386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2837" y="3025692"/>
            <a:ext cx="4817503" cy="360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29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607" y="423865"/>
            <a:ext cx="4864111" cy="10889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169" y="1531523"/>
            <a:ext cx="8194160" cy="1502859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621" y="3169396"/>
            <a:ext cx="4942436" cy="10983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025" y="4267715"/>
            <a:ext cx="8523989" cy="1288724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090585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214" y="1189627"/>
            <a:ext cx="7724830" cy="10983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408" y="2386118"/>
            <a:ext cx="8281760" cy="4024613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692504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h-TH" sz="8800" dirty="0" smtClean="0">
                <a:latin typeface="DSN LardPhrao"/>
                <a:cs typeface="DSN LardPhrao"/>
              </a:rPr>
              <a:t>จบการนำเสนอ</a:t>
            </a:r>
            <a:endParaRPr lang="en-US" sz="8800" dirty="0">
              <a:latin typeface="DSN LardPhrao"/>
              <a:cs typeface="DSN LardPhrao"/>
            </a:endParaRPr>
          </a:p>
        </p:txBody>
      </p:sp>
      <p:pic>
        <p:nvPicPr>
          <p:cNvPr id="4" name="Content Placeholder 3" descr="O6AO0H0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39" b="28039"/>
          <a:stretch>
            <a:fillRect/>
          </a:stretch>
        </p:blipFill>
        <p:spPr>
          <a:xfrm>
            <a:off x="712788" y="3068176"/>
            <a:ext cx="7716838" cy="3388658"/>
          </a:xfrm>
        </p:spPr>
      </p:pic>
    </p:spTree>
    <p:extLst>
      <p:ext uri="{BB962C8B-B14F-4D97-AF65-F5344CB8AC3E}">
        <p14:creationId xmlns:p14="http://schemas.microsoft.com/office/powerpoint/2010/main" val="335139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Sky">
  <a:themeElements>
    <a:clrScheme name="Sky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Sky">
      <a:majorFont>
        <a:latin typeface="Arial Rounded MT Bold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Arial Rounded MT Bold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Sky">
      <a:fillStyleLst>
        <a:solidFill>
          <a:schemeClr val="phClr"/>
        </a:solidFill>
        <a:solidFill>
          <a:schemeClr val="phClr">
            <a:alpha val="50000"/>
          </a:schemeClr>
        </a:solidFill>
        <a:gradFill rotWithShape="1">
          <a:gsLst>
            <a:gs pos="0">
              <a:schemeClr val="phClr">
                <a:shade val="3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4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63500" dir="3000000" algn="br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50800" dist="25400" dir="6600000">
              <a:srgbClr val="000000">
                <a:alpha val="50000"/>
              </a:srgbClr>
            </a:innerShdw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40000"/>
                <a:lumMod val="105000"/>
              </a:schemeClr>
            </a:gs>
            <a:gs pos="100000">
              <a:schemeClr val="phClr">
                <a:shade val="20000"/>
                <a:satMod val="250000"/>
                <a:lumMod val="1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Sky.thmx</Template>
  <TotalTime>2278</TotalTime>
  <Words>287</Words>
  <Application>Microsoft Office PowerPoint</Application>
  <PresentationFormat>นำเสนอทางหน้าจอ (4:3)</PresentationFormat>
  <Paragraphs>64</Paragraphs>
  <Slides>98</Slides>
  <Notes>0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4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98</vt:i4>
      </vt:variant>
    </vt:vector>
  </HeadingPairs>
  <TitlesOfParts>
    <vt:vector size="103" baseType="lpstr">
      <vt:lpstr>Arial</vt:lpstr>
      <vt:lpstr>Angsana New</vt:lpstr>
      <vt:lpstr>Arial Rounded MT Bold</vt:lpstr>
      <vt:lpstr>DSN LardPhrao</vt:lpstr>
      <vt:lpstr>Sky</vt:lpstr>
      <vt:lpstr>ระบบปฏิบัติการเบื้องต้น</vt:lpstr>
      <vt:lpstr>หลักการพื้นฐานของระบบคอมพิวเตอร์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หลักการทำงานของคอมพิวเตอร์และ</vt:lpstr>
      <vt:lpstr>งานนำเสนอ PowerPoint</vt:lpstr>
      <vt:lpstr>ขั้นตอนการทำงานของคอมพิวเตอร์</vt:lpstr>
      <vt:lpstr>งานนำเสนอ PowerPoint</vt:lpstr>
      <vt:lpstr>งานนำเสนอ PowerPoint</vt:lpstr>
      <vt:lpstr>งานนำเสนอ PowerPoint</vt:lpstr>
      <vt:lpstr>อุปกรณ์บันทึกข้อมูล</vt:lpstr>
      <vt:lpstr>งานนำเสนอ PowerPoint</vt:lpstr>
      <vt:lpstr>งานนำเสนอ PowerPoint</vt:lpstr>
      <vt:lpstr>งานนำเสนอ PowerPoint</vt:lpstr>
      <vt:lpstr>สายไฟที่ต่อเข้ากับคอมพิวเตอร์</vt:lpstr>
      <vt:lpstr>การใช้ซีพียูและส่วนประกอบต่าง ๆ ของซีพียู</vt:lpstr>
      <vt:lpstr>งานนำเสนอ PowerPoint</vt:lpstr>
      <vt:lpstr>สื่อบันทึกข้อมูล (Storage Media)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ซอฟต์แวร์และระบบปฏิบัติการ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การใช้โปรแกรมระบบปฏิบัติ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การจัดการไฟล์ในวินโดวส์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การใช้โปรแกรมยูทิลิตี้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ติดตั้งและใช้ระบบปฏิบัติการ ระบบที่เป็นมาตรฐานปิด (Proprietary) และระบบที่เป็นมาตรฐานเปิด (Open Standard)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จบการนำเสนอ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ระบบปฏิบัติการเบื้องต้น</dc:title>
  <dc:creator>iMac</dc:creator>
  <cp:lastModifiedBy>TAEW</cp:lastModifiedBy>
  <cp:revision>89</cp:revision>
  <dcterms:created xsi:type="dcterms:W3CDTF">2016-08-25T09:53:23Z</dcterms:created>
  <dcterms:modified xsi:type="dcterms:W3CDTF">2016-11-17T08:20:23Z</dcterms:modified>
</cp:coreProperties>
</file>