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06" r:id="rId3"/>
    <p:sldId id="307" r:id="rId4"/>
    <p:sldId id="308" r:id="rId5"/>
    <p:sldId id="309" r:id="rId6"/>
    <p:sldId id="311" r:id="rId7"/>
    <p:sldId id="312" r:id="rId8"/>
    <p:sldId id="313" r:id="rId9"/>
    <p:sldId id="314" r:id="rId10"/>
    <p:sldId id="315" r:id="rId11"/>
    <p:sldId id="319" r:id="rId12"/>
    <p:sldId id="318" r:id="rId13"/>
    <p:sldId id="316" r:id="rId14"/>
    <p:sldId id="317" r:id="rId15"/>
    <p:sldId id="302" r:id="rId16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7" autoAdjust="0"/>
    <p:restoredTop sz="99828" autoAdjust="0"/>
  </p:normalViewPr>
  <p:slideViewPr>
    <p:cSldViewPr snapToGrid="0">
      <p:cViewPr varScale="1">
        <p:scale>
          <a:sx n="71" d="100"/>
          <a:sy n="71" d="100"/>
        </p:scale>
        <p:origin x="-1626" y="-102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95BCCBAA-AA29-43F5-9015-5A3FA8201926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2993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BF38B1-D11F-467C-814B-06C330EFF01B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3318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A586B1-4CE3-476C-9078-8C1DB4CE2B80}" type="slidenum">
              <a:rPr lang="en-US"/>
              <a:pPr/>
              <a:t>15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57627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6B9E6-1667-4657-8168-96A99A0F8236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8438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689045-AAEF-42CF-B613-15ABDE77F13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6348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D9AC0-F253-4AF1-B393-77879094546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484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2F61A5-18AB-4FD5-8FF7-86859C792D65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093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0561C-E716-4CFC-B171-11F52B6CAE0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4768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D2B27-035D-4BB8-9AE4-0A6DB661B84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4592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EA1CE-CD32-4DD5-AEDD-ED390163456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0627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C36511-2B54-4D47-A0B7-6D67262266E6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220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0A84B-10D2-4EDB-9887-F2A7A0EC295B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9155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30FA5-50EB-42B4-98A6-D28E9FF9E50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2366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A1DA2-C424-48A4-B317-0BFD246940D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09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282488C4-0DFE-4DD0-85AA-A1BC4077C079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44D-77D4-4C13-BE92-157966057D45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681163"/>
            <a:ext cx="1416050" cy="1241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11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990600" y="3546475"/>
            <a:ext cx="7061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>
                <a:solidFill>
                  <a:srgbClr val="990099"/>
                </a:solidFill>
              </a:rPr>
              <a:t> การกำหนดเทคนิคให้กับสไลด์</a:t>
            </a:r>
            <a:endParaRPr lang="th-TH" sz="6600">
              <a:solidFill>
                <a:srgbClr val="990099"/>
              </a:solidFill>
              <a:latin typeface="Angsana New" pitchFamily="18" charset="-34"/>
            </a:endParaRPr>
          </a:p>
        </p:txBody>
      </p:sp>
      <p:pic>
        <p:nvPicPr>
          <p:cNvPr id="2106" name="Picture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088" y="4689475"/>
            <a:ext cx="2068512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455" y="3183682"/>
            <a:ext cx="4649566" cy="3228658"/>
          </a:xfrm>
          <a:prstGeom prst="rect">
            <a:avLst/>
          </a:prstGeom>
        </p:spPr>
      </p:pic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E07FB-881A-4E23-8C44-D7AF3AB4779C}" type="slidenum">
              <a:rPr lang="en-US"/>
              <a:pPr/>
              <a:t>10</a:t>
            </a:fld>
            <a:endParaRPr lang="th-TH"/>
          </a:p>
        </p:txBody>
      </p:sp>
      <p:sp>
        <p:nvSpPr>
          <p:cNvPr id="248836" name="AutoShape 4"/>
          <p:cNvSpPr>
            <a:spLocks noChangeArrowheads="1"/>
          </p:cNvSpPr>
          <p:nvPr/>
        </p:nvSpPr>
        <p:spPr bwMode="auto">
          <a:xfrm>
            <a:off x="501650" y="688975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การใส่เสียงประกอบสไลด์</a:t>
            </a:r>
          </a:p>
        </p:txBody>
      </p:sp>
      <p:sp>
        <p:nvSpPr>
          <p:cNvPr id="248860" name="Rectangle 28"/>
          <p:cNvSpPr>
            <a:spLocks noChangeArrowheads="1"/>
          </p:cNvSpPr>
          <p:nvPr/>
        </p:nvSpPr>
        <p:spPr bwMode="auto">
          <a:xfrm>
            <a:off x="5778500" y="1544638"/>
            <a:ext cx="2236510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1.  คลิกที่แท็บ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Insert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48861" name="Rectangle 29"/>
          <p:cNvSpPr>
            <a:spLocks noChangeArrowheads="1"/>
          </p:cNvSpPr>
          <p:nvPr/>
        </p:nvSpPr>
        <p:spPr bwMode="auto">
          <a:xfrm>
            <a:off x="5794375" y="2154238"/>
            <a:ext cx="2173288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dirty="0">
                <a:latin typeface="Angsana New" pitchFamily="18" charset="-34"/>
              </a:rPr>
              <a:t>2.  คลิกปุ่ม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Sound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48862" name="Rectangle 30"/>
          <p:cNvSpPr>
            <a:spLocks noChangeArrowheads="1"/>
          </p:cNvSpPr>
          <p:nvPr/>
        </p:nvSpPr>
        <p:spPr bwMode="auto">
          <a:xfrm>
            <a:off x="5776913" y="2720975"/>
            <a:ext cx="3082895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3.  คลิกเลือก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Sound from File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48863" name="Rectangle 31"/>
          <p:cNvSpPr>
            <a:spLocks noChangeArrowheads="1"/>
          </p:cNvSpPr>
          <p:nvPr/>
        </p:nvSpPr>
        <p:spPr bwMode="auto">
          <a:xfrm>
            <a:off x="966494" y="5078917"/>
            <a:ext cx="1785937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4.  คลิกที่  </a:t>
            </a:r>
            <a:r>
              <a:rPr lang="th-TH" dirty="0">
                <a:solidFill>
                  <a:srgbClr val="FF0000"/>
                </a:solidFill>
                <a:latin typeface="Angsana New" pitchFamily="18" charset="-34"/>
              </a:rPr>
              <a:t>Music</a:t>
            </a:r>
          </a:p>
        </p:txBody>
      </p:sp>
      <p:sp>
        <p:nvSpPr>
          <p:cNvPr id="248864" name="Rectangle 32"/>
          <p:cNvSpPr>
            <a:spLocks noChangeArrowheads="1"/>
          </p:cNvSpPr>
          <p:nvPr/>
        </p:nvSpPr>
        <p:spPr bwMode="auto">
          <a:xfrm>
            <a:off x="4694127" y="4968618"/>
            <a:ext cx="3957638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5.  ดับเบิ้ลคลิกโฟลเดอร์  </a:t>
            </a:r>
            <a:r>
              <a:rPr lang="th-TH" dirty="0">
                <a:solidFill>
                  <a:srgbClr val="FF0000"/>
                </a:solidFill>
                <a:latin typeface="Angsana New" pitchFamily="18" charset="-34"/>
              </a:rPr>
              <a:t>Sample Music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72" y="1544874"/>
            <a:ext cx="5438519" cy="158625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22175" y="1396882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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77597" y="1998568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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12787" y="2223226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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2053" y="5170701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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94127" y="4498588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</a:t>
            </a:r>
            <a:endParaRPr lang="th-TH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36" y="1697293"/>
            <a:ext cx="4604541" cy="3135851"/>
          </a:xfrm>
          <a:prstGeom prst="rect">
            <a:avLst/>
          </a:prstGeom>
        </p:spPr>
      </p:pic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80AE1-1A27-4279-BB68-2F9B73EBC017}" type="slidenum">
              <a:rPr lang="en-US"/>
              <a:pPr/>
              <a:t>11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501650" y="688975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การใส่เสียงประกอบสไลด์ (ต่อ)</a:t>
            </a:r>
          </a:p>
        </p:txBody>
      </p:sp>
      <p:pic>
        <p:nvPicPr>
          <p:cNvPr id="25293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3" t="42270" r="35365" b="26292"/>
          <a:stretch>
            <a:fillRect/>
          </a:stretch>
        </p:blipFill>
        <p:spPr bwMode="auto">
          <a:xfrm>
            <a:off x="5183188" y="3635375"/>
            <a:ext cx="3684587" cy="2395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2938" name="Rectangle 10"/>
          <p:cNvSpPr>
            <a:spLocks noChangeArrowheads="1"/>
          </p:cNvSpPr>
          <p:nvPr/>
        </p:nvSpPr>
        <p:spPr bwMode="auto">
          <a:xfrm>
            <a:off x="579438" y="5056188"/>
            <a:ext cx="45561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6.  คลิกเลือก  ไฟล์เสียง midi</a:t>
            </a:r>
            <a:r>
              <a:rPr lang="en-US">
                <a:latin typeface="Angsana New" pitchFamily="18" charset="-34"/>
              </a:rPr>
              <a:t>, </a:t>
            </a:r>
            <a:r>
              <a:rPr lang="th-TH">
                <a:latin typeface="Angsana New" pitchFamily="18" charset="-34"/>
              </a:rPr>
              <a:t>wav</a:t>
            </a:r>
            <a:r>
              <a:rPr lang="en-US">
                <a:latin typeface="Angsana New" pitchFamily="18" charset="-34"/>
              </a:rPr>
              <a:t>,mp3, </a:t>
            </a:r>
            <a:r>
              <a:rPr lang="th-TH">
                <a:latin typeface="Angsana New" pitchFamily="18" charset="-34"/>
              </a:rPr>
              <a:t>wma </a:t>
            </a:r>
          </a:p>
        </p:txBody>
      </p:sp>
      <p:sp>
        <p:nvSpPr>
          <p:cNvPr id="252939" name="Rectangle 11"/>
          <p:cNvSpPr>
            <a:spLocks noChangeArrowheads="1"/>
          </p:cNvSpPr>
          <p:nvPr/>
        </p:nvSpPr>
        <p:spPr bwMode="auto">
          <a:xfrm>
            <a:off x="587375" y="5551488"/>
            <a:ext cx="1704313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7.  คลิกปุ่ม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OK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52940" name="Rectangle 12"/>
          <p:cNvSpPr>
            <a:spLocks noChangeArrowheads="1"/>
          </p:cNvSpPr>
          <p:nvPr/>
        </p:nvSpPr>
        <p:spPr bwMode="auto">
          <a:xfrm>
            <a:off x="4119563" y="1412875"/>
            <a:ext cx="4019550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8.  ปรากฎหน้าต่างเลือกการเล่นไฟล์เสียง</a:t>
            </a:r>
          </a:p>
        </p:txBody>
      </p:sp>
      <p:sp>
        <p:nvSpPr>
          <p:cNvPr id="252941" name="Rectangle 13"/>
          <p:cNvSpPr>
            <a:spLocks noChangeArrowheads="1"/>
          </p:cNvSpPr>
          <p:nvPr/>
        </p:nvSpPr>
        <p:spPr bwMode="auto">
          <a:xfrm>
            <a:off x="3163888" y="5754688"/>
            <a:ext cx="4090987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9.  ปรากฎไอคอนรูปลำโพง บนแผ่นสไลด์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2946" y="2061062"/>
            <a:ext cx="3762602" cy="147584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032814" y="2589287"/>
            <a:ext cx="621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</a:t>
            </a:r>
            <a:endParaRPr lang="th-TH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235" y="1602225"/>
            <a:ext cx="4752109" cy="48811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73" y="1472662"/>
            <a:ext cx="1657327" cy="4276974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CA0E4-09B1-4E1C-B4E4-6CFB6182FD8D}" type="slidenum">
              <a:rPr lang="en-US"/>
              <a:pPr/>
              <a:t>12</a:t>
            </a:fld>
            <a:endParaRPr lang="th-TH"/>
          </a:p>
        </p:txBody>
      </p:sp>
      <p:sp>
        <p:nvSpPr>
          <p:cNvPr id="251908" name="AutoShape 4"/>
          <p:cNvSpPr>
            <a:spLocks noChangeArrowheads="1"/>
          </p:cNvSpPr>
          <p:nvPr/>
        </p:nvSpPr>
        <p:spPr bwMode="auto">
          <a:xfrm>
            <a:off x="501650" y="688975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การเตรียมเอกสารประกอบการบรรยาย</a:t>
            </a:r>
          </a:p>
        </p:txBody>
      </p:sp>
      <p:sp>
        <p:nvSpPr>
          <p:cNvPr id="251919" name="Rectangle 15"/>
          <p:cNvSpPr>
            <a:spLocks noChangeArrowheads="1"/>
          </p:cNvSpPr>
          <p:nvPr/>
        </p:nvSpPr>
        <p:spPr bwMode="auto">
          <a:xfrm>
            <a:off x="831850" y="3532188"/>
            <a:ext cx="2932213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1.  คลิกที่ปุ่ม  </a:t>
            </a:r>
            <a:r>
              <a:rPr lang="th-TH" dirty="0">
                <a:solidFill>
                  <a:srgbClr val="FF0000"/>
                </a:solidFill>
                <a:latin typeface="Angsana New" pitchFamily="18" charset="-34"/>
              </a:rPr>
              <a:t>Office-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</a:rPr>
              <a:t>-&gt;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Print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51920" name="Rectangle 16"/>
          <p:cNvSpPr>
            <a:spLocks noChangeArrowheads="1"/>
          </p:cNvSpPr>
          <p:nvPr/>
        </p:nvSpPr>
        <p:spPr bwMode="auto">
          <a:xfrm>
            <a:off x="2297956" y="4120059"/>
            <a:ext cx="5659438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dirty="0">
                <a:latin typeface="Angsana New" pitchFamily="18" charset="-34"/>
              </a:rPr>
              <a:t>2.  คลิกลูกศร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Print what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</a:rPr>
              <a:t>: เลือก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Handouts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7913" y="4491038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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7675" y="5067334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</a:t>
            </a:r>
            <a:endParaRPr lang="th-TH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389" y="1463483"/>
            <a:ext cx="4209524" cy="39120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72662"/>
            <a:ext cx="4209524" cy="4323809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E5CFA-9B84-4718-9CC4-4E6DDDFEF503}" type="slidenum">
              <a:rPr lang="en-US"/>
              <a:pPr/>
              <a:t>13</a:t>
            </a:fld>
            <a:endParaRPr lang="th-TH"/>
          </a:p>
        </p:txBody>
      </p:sp>
      <p:sp>
        <p:nvSpPr>
          <p:cNvPr id="249876" name="AutoShape 20"/>
          <p:cNvSpPr>
            <a:spLocks noChangeArrowheads="1"/>
          </p:cNvSpPr>
          <p:nvPr/>
        </p:nvSpPr>
        <p:spPr bwMode="auto">
          <a:xfrm>
            <a:off x="501650" y="688975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การเตรียมเอกสารประกอบการบรรยาย (ต่อ)</a:t>
            </a:r>
          </a:p>
        </p:txBody>
      </p:sp>
      <p:sp>
        <p:nvSpPr>
          <p:cNvPr id="249879" name="Rectangle 23"/>
          <p:cNvSpPr>
            <a:spLocks noChangeArrowheads="1"/>
          </p:cNvSpPr>
          <p:nvPr/>
        </p:nvSpPr>
        <p:spPr bwMode="auto">
          <a:xfrm>
            <a:off x="528638" y="2786063"/>
            <a:ext cx="5210175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3.  คลิกเลือกจำนวนแผ่นสไลด์ต่อหน้า เช่นเลือก</a:t>
            </a:r>
          </a:p>
          <a:p>
            <a:r>
              <a:rPr lang="th-TH">
                <a:latin typeface="Angsana New" pitchFamily="18" charset="-34"/>
              </a:rPr>
              <a:t>      แบบ 6 แผ่นต่อหน้า</a:t>
            </a:r>
          </a:p>
        </p:txBody>
      </p:sp>
      <p:sp>
        <p:nvSpPr>
          <p:cNvPr id="249880" name="Rectangle 24"/>
          <p:cNvSpPr>
            <a:spLocks noChangeArrowheads="1"/>
          </p:cNvSpPr>
          <p:nvPr/>
        </p:nvSpPr>
        <p:spPr bwMode="auto">
          <a:xfrm>
            <a:off x="558800" y="5475288"/>
            <a:ext cx="4948238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4.  คลิกที่สี/ระดับสีเทา: เพื่อกำหนดว่าจะให้พิมพ์</a:t>
            </a:r>
          </a:p>
          <a:p>
            <a:r>
              <a:rPr lang="th-TH">
                <a:latin typeface="Angsana New" pitchFamily="18" charset="-34"/>
              </a:rPr>
              <a:t>      แบบสี หรือ แบบสีเทา หรือแบบขาวดำเท่านั้น</a:t>
            </a:r>
          </a:p>
        </p:txBody>
      </p:sp>
      <p:sp>
        <p:nvSpPr>
          <p:cNvPr id="249881" name="Rectangle 25"/>
          <p:cNvSpPr>
            <a:spLocks noChangeArrowheads="1"/>
          </p:cNvSpPr>
          <p:nvPr/>
        </p:nvSpPr>
        <p:spPr bwMode="auto">
          <a:xfrm>
            <a:off x="5541963" y="5145088"/>
            <a:ext cx="290195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5.  คลิกที่ปุ่ม   แสดงตัวอย่าง 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12438" y="4230621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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0676" y="4280129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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3520" y="4976602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</a:t>
            </a:r>
            <a:endParaRPr lang="th-TH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21A78-3417-4871-9A04-06EADA1A47E4}" type="slidenum">
              <a:rPr lang="en-US"/>
              <a:pPr/>
              <a:t>14</a:t>
            </a:fld>
            <a:endParaRPr lang="th-TH"/>
          </a:p>
        </p:txBody>
      </p:sp>
      <p:sp>
        <p:nvSpPr>
          <p:cNvPr id="250898" name="AutoShape 18"/>
          <p:cNvSpPr>
            <a:spLocks noChangeArrowheads="1"/>
          </p:cNvSpPr>
          <p:nvPr/>
        </p:nvSpPr>
        <p:spPr bwMode="auto">
          <a:xfrm>
            <a:off x="1690688" y="603250"/>
            <a:ext cx="65627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การเตรียมเอกสารประกอบการบรรยาย (ต่อ)</a:t>
            </a:r>
          </a:p>
        </p:txBody>
      </p:sp>
      <p:sp>
        <p:nvSpPr>
          <p:cNvPr id="250899" name="Rectangle 19"/>
          <p:cNvSpPr>
            <a:spLocks noChangeArrowheads="1"/>
          </p:cNvSpPr>
          <p:nvPr/>
        </p:nvSpPr>
        <p:spPr bwMode="auto">
          <a:xfrm>
            <a:off x="4027488" y="1674813"/>
            <a:ext cx="4572000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6.  จะปรากฎหน้าต่างแสดงตัวอย่างแบบ</a:t>
            </a:r>
          </a:p>
          <a:p>
            <a:r>
              <a:rPr lang="th-TH">
                <a:latin typeface="Angsana New" pitchFamily="18" charset="-34"/>
              </a:rPr>
              <a:t>      สไลด์ 6 แผ่นต่อหน้า</a:t>
            </a:r>
          </a:p>
        </p:txBody>
      </p:sp>
      <p:sp>
        <p:nvSpPr>
          <p:cNvPr id="250900" name="Rectangle 20"/>
          <p:cNvSpPr>
            <a:spLocks noChangeArrowheads="1"/>
          </p:cNvSpPr>
          <p:nvPr/>
        </p:nvSpPr>
        <p:spPr bwMode="auto">
          <a:xfrm>
            <a:off x="3997325" y="2865438"/>
            <a:ext cx="4572000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7.  คลิกเลือกรูปแบบที่ต้องการ เพื่อดูตัวอย่าง</a:t>
            </a:r>
          </a:p>
          <a:p>
            <a:r>
              <a:rPr lang="th-TH">
                <a:latin typeface="Angsana New" pitchFamily="18" charset="-34"/>
              </a:rPr>
              <a:t>      ก่อนการพิมพ์ออกทางเครื่องพิมพ์</a:t>
            </a:r>
          </a:p>
        </p:txBody>
      </p:sp>
      <p:sp>
        <p:nvSpPr>
          <p:cNvPr id="250901" name="Rectangle 21"/>
          <p:cNvSpPr>
            <a:spLocks noChangeArrowheads="1"/>
          </p:cNvSpPr>
          <p:nvPr/>
        </p:nvSpPr>
        <p:spPr bwMode="auto">
          <a:xfrm>
            <a:off x="3968750" y="3970338"/>
            <a:ext cx="4629150" cy="13731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dirty="0">
                <a:latin typeface="Angsana New" pitchFamily="18" charset="-34"/>
              </a:rPr>
              <a:t>8.  คลิกปุ่ม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Option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</a:rPr>
              <a:t>--&gt;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Color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</a:rPr>
              <a:t>/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Grayscale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  <a:p>
            <a:r>
              <a:rPr lang="th-TH" dirty="0">
                <a:latin typeface="Angsana New" pitchFamily="18" charset="-34"/>
              </a:rPr>
              <a:t>     เพื่อกำหนดว่าจะให้พิมพ์ แบบสี หรือ  </a:t>
            </a:r>
            <a:br>
              <a:rPr lang="th-TH" dirty="0">
                <a:latin typeface="Angsana New" pitchFamily="18" charset="-34"/>
              </a:rPr>
            </a:br>
            <a:r>
              <a:rPr lang="th-TH" dirty="0">
                <a:latin typeface="Angsana New" pitchFamily="18" charset="-34"/>
              </a:rPr>
              <a:t>     แบบสีเทา หรือแบบขาวดำเท่านั้น</a:t>
            </a:r>
          </a:p>
        </p:txBody>
      </p:sp>
      <p:sp>
        <p:nvSpPr>
          <p:cNvPr id="250902" name="Rectangle 22"/>
          <p:cNvSpPr>
            <a:spLocks noChangeArrowheads="1"/>
          </p:cNvSpPr>
          <p:nvPr/>
        </p:nvSpPr>
        <p:spPr bwMode="auto">
          <a:xfrm>
            <a:off x="3957639" y="5402263"/>
            <a:ext cx="2692544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dirty="0"/>
              <a:t>9.  คลิกที่ปุ่ม </a:t>
            </a:r>
            <a:r>
              <a:rPr lang="th-TH" dirty="0">
                <a:latin typeface="Angsana New" panose="02020603050405020304" pitchFamily="18" charset="-34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Print</a:t>
            </a:r>
            <a:r>
              <a:rPr lang="th-TH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 </a:t>
            </a:r>
            <a:endParaRPr lang="th-TH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1791" b="9635"/>
          <a:stretch/>
        </p:blipFill>
        <p:spPr>
          <a:xfrm>
            <a:off x="267288" y="1409700"/>
            <a:ext cx="3030094" cy="26329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51073" t="2105" r="213" b="10878"/>
          <a:stretch/>
        </p:blipFill>
        <p:spPr>
          <a:xfrm>
            <a:off x="267288" y="4105997"/>
            <a:ext cx="3061853" cy="253538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46202" y="3753312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</a:t>
            </a:r>
            <a:endParaRPr lang="th-TH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324" y="5384080"/>
            <a:ext cx="400000" cy="5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1EF26-9ABB-472B-B5C4-FD00C401F975}" type="slidenum">
              <a:rPr lang="en-US"/>
              <a:pPr/>
              <a:t>15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1196975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11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60" name="Rectangle 20"/>
          <p:cNvSpPr>
            <a:spLocks noChangeArrowheads="1"/>
          </p:cNvSpPr>
          <p:nvPr/>
        </p:nvSpPr>
        <p:spPr bwMode="auto">
          <a:xfrm>
            <a:off x="935038" y="3965575"/>
            <a:ext cx="7061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>
                <a:solidFill>
                  <a:srgbClr val="990099"/>
                </a:solidFill>
              </a:rPr>
              <a:t> การกำหนดเทคนิคให้กับสไลด์</a:t>
            </a:r>
            <a:endParaRPr lang="th-TH" sz="6600">
              <a:solidFill>
                <a:srgbClr val="990099"/>
              </a:solidFill>
              <a:latin typeface="Angsana New" pitchFamily="18" charset="-34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00" y="1668460"/>
            <a:ext cx="2819048" cy="44190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369" y="1476487"/>
            <a:ext cx="4932940" cy="3224817"/>
          </a:xfrm>
          <a:prstGeom prst="rect">
            <a:avLst/>
          </a:prstGeom>
        </p:spPr>
      </p:pic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50975-4ED5-45FB-9BA7-A1273379135A}" type="slidenum">
              <a:rPr lang="en-US"/>
              <a:pPr/>
              <a:t>2</a:t>
            </a:fld>
            <a:endParaRPr lang="th-TH"/>
          </a:p>
        </p:txBody>
      </p:sp>
      <p:sp>
        <p:nvSpPr>
          <p:cNvPr id="196612" name="AutoShape 4"/>
          <p:cNvSpPr>
            <a:spLocks noChangeArrowheads="1"/>
          </p:cNvSpPr>
          <p:nvPr/>
        </p:nvSpPr>
        <p:spPr bwMode="auto">
          <a:xfrm>
            <a:off x="400050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การเคลื่อนไหวแบบกำหนดเอง</a:t>
            </a:r>
          </a:p>
        </p:txBody>
      </p:sp>
      <p:sp>
        <p:nvSpPr>
          <p:cNvPr id="196664" name="Rectangle 56"/>
          <p:cNvSpPr>
            <a:spLocks noChangeArrowheads="1"/>
          </p:cNvSpPr>
          <p:nvPr/>
        </p:nvSpPr>
        <p:spPr bwMode="auto">
          <a:xfrm>
            <a:off x="660400" y="4457700"/>
            <a:ext cx="3976688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dirty="0">
                <a:latin typeface="Angsana New" pitchFamily="18" charset="-34"/>
              </a:rPr>
              <a:t>1.  เปิดไฟล์ข้อมูลชื่อ </a:t>
            </a:r>
            <a:r>
              <a:rPr lang="th-TH" sz="2400" dirty="0">
                <a:solidFill>
                  <a:srgbClr val="FF0000"/>
                </a:solidFill>
                <a:latin typeface="Angsana New" pitchFamily="18" charset="-34"/>
              </a:rPr>
              <a:t>ประหยัดพลังงาน.PPTX</a:t>
            </a:r>
          </a:p>
          <a:p>
            <a:r>
              <a:rPr lang="th-TH" sz="2400" dirty="0">
                <a:latin typeface="Angsana New" pitchFamily="18" charset="-34"/>
              </a:rPr>
              <a:t>     คลิกข้อความให้มีกรอบล้อมรอบ</a:t>
            </a:r>
          </a:p>
        </p:txBody>
      </p:sp>
      <p:sp>
        <p:nvSpPr>
          <p:cNvPr id="196665" name="Rectangle 57"/>
          <p:cNvSpPr>
            <a:spLocks noChangeArrowheads="1"/>
          </p:cNvSpPr>
          <p:nvPr/>
        </p:nvSpPr>
        <p:spPr bwMode="auto">
          <a:xfrm>
            <a:off x="685800" y="5303838"/>
            <a:ext cx="2800767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2.  คลิกที่แท็บ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Animations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96666" name="Rectangle 58"/>
          <p:cNvSpPr>
            <a:spLocks noChangeArrowheads="1"/>
          </p:cNvSpPr>
          <p:nvPr/>
        </p:nvSpPr>
        <p:spPr bwMode="auto">
          <a:xfrm>
            <a:off x="685800" y="5781675"/>
            <a:ext cx="3424335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3.  คลิกที่ปุ่ม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Custom Animation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96667" name="Rectangle 59"/>
          <p:cNvSpPr>
            <a:spLocks noChangeArrowheads="1"/>
          </p:cNvSpPr>
          <p:nvPr/>
        </p:nvSpPr>
        <p:spPr bwMode="auto">
          <a:xfrm>
            <a:off x="5405438" y="1820863"/>
            <a:ext cx="2595582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4.  คลิกที่ปุ่ม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Add Effect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96668" name="Rectangle 60"/>
          <p:cNvSpPr>
            <a:spLocks noChangeArrowheads="1"/>
          </p:cNvSpPr>
          <p:nvPr/>
        </p:nvSpPr>
        <p:spPr bwMode="auto">
          <a:xfrm>
            <a:off x="5133975" y="2997200"/>
            <a:ext cx="3788352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dirty="0">
                <a:latin typeface="Angsana New" pitchFamily="18" charset="-34"/>
              </a:rPr>
              <a:t>5.  คลิกรายการ  </a:t>
            </a:r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</a:rPr>
              <a:t>Entrance</a:t>
            </a:r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</a:rPr>
              <a:t>--&gt;</a:t>
            </a:r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</a:rPr>
              <a:t>More Effect</a:t>
            </a:r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</a:rPr>
              <a:t>... </a:t>
            </a:r>
            <a:endParaRPr lang="th-TH" sz="2400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96669" name="Rectangle 61"/>
          <p:cNvSpPr>
            <a:spLocks noChangeArrowheads="1"/>
          </p:cNvSpPr>
          <p:nvPr/>
        </p:nvSpPr>
        <p:spPr bwMode="auto">
          <a:xfrm>
            <a:off x="4956175" y="4519613"/>
            <a:ext cx="3844322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dirty="0">
                <a:latin typeface="Angsana New" pitchFamily="18" charset="-34"/>
              </a:rPr>
              <a:t>6.  คลิกที่รูปแบบ  </a:t>
            </a:r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</a:rPr>
              <a:t>Wedge</a:t>
            </a:r>
            <a:r>
              <a:rPr lang="en-US" sz="2400" dirty="0" smtClean="0">
                <a:latin typeface="Angsana New" pitchFamily="18" charset="-34"/>
              </a:rPr>
              <a:t> </a:t>
            </a:r>
            <a:r>
              <a:rPr lang="th-TH" sz="2400" dirty="0" smtClean="0">
                <a:latin typeface="Angsana New" pitchFamily="18" charset="-34"/>
              </a:rPr>
              <a:t>หรือ</a:t>
            </a:r>
            <a:r>
              <a:rPr lang="th-TH" sz="2400" dirty="0">
                <a:latin typeface="Angsana New" pitchFamily="18" charset="-34"/>
              </a:rPr>
              <a:t>รูปแบบใดก็ได้</a:t>
            </a:r>
          </a:p>
        </p:txBody>
      </p:sp>
      <p:sp>
        <p:nvSpPr>
          <p:cNvPr id="196670" name="Rectangle 62"/>
          <p:cNvSpPr>
            <a:spLocks noChangeArrowheads="1"/>
          </p:cNvSpPr>
          <p:nvPr/>
        </p:nvSpPr>
        <p:spPr bwMode="auto">
          <a:xfrm>
            <a:off x="5405438" y="6045338"/>
            <a:ext cx="1805302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7.  คลิกที่ปุ่ม </a:t>
            </a:r>
            <a:r>
              <a:rPr lang="en-US" dirty="0" smtClean="0">
                <a:latin typeface="Angsana New" pitchFamily="18" charset="-34"/>
              </a:rPr>
              <a:t>OK</a:t>
            </a:r>
            <a:endParaRPr lang="th-TH" dirty="0">
              <a:latin typeface="Angsana New" pitchFamily="18" charset="-34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64482" y="5637002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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68087" y="4084715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</a:t>
            </a:r>
            <a:endParaRPr lang="th-TH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8624" y="1640041"/>
            <a:ext cx="3894873" cy="4927014"/>
          </a:xfrm>
          <a:prstGeom prst="rect">
            <a:avLst/>
          </a:prstGeom>
        </p:spPr>
      </p:pic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FC6B3-B17D-4583-9122-6A7A3AF81925}" type="slidenum">
              <a:rPr lang="en-US"/>
              <a:pPr/>
              <a:t>3</a:t>
            </a:fld>
            <a:endParaRPr lang="th-TH"/>
          </a:p>
        </p:txBody>
      </p:sp>
      <p:sp>
        <p:nvSpPr>
          <p:cNvPr id="240658" name="AutoShape 18"/>
          <p:cNvSpPr>
            <a:spLocks noChangeArrowheads="1"/>
          </p:cNvSpPr>
          <p:nvPr/>
        </p:nvSpPr>
        <p:spPr bwMode="auto">
          <a:xfrm>
            <a:off x="473075" y="688975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การเคลื่อนไหวแบบกำหนดเอง  (ต่อ)</a:t>
            </a:r>
          </a:p>
        </p:txBody>
      </p:sp>
      <p:sp>
        <p:nvSpPr>
          <p:cNvPr id="240659" name="Rectangle 19"/>
          <p:cNvSpPr>
            <a:spLocks noChangeArrowheads="1"/>
          </p:cNvSpPr>
          <p:nvPr/>
        </p:nvSpPr>
        <p:spPr bwMode="auto">
          <a:xfrm>
            <a:off x="442913" y="4138616"/>
            <a:ext cx="4035425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dirty="0">
                <a:latin typeface="Angsana New" pitchFamily="18" charset="-34"/>
              </a:rPr>
              <a:t>8.  คลิกเลือกข้อความที่ต้องการใส่ลูกเล่น</a:t>
            </a:r>
          </a:p>
          <a:p>
            <a:r>
              <a:rPr lang="th-TH" dirty="0">
                <a:latin typeface="Angsana New" pitchFamily="18" charset="-34"/>
              </a:rPr>
              <a:t>      ให้มีจุด Handle</a:t>
            </a:r>
          </a:p>
        </p:txBody>
      </p:sp>
      <p:sp>
        <p:nvSpPr>
          <p:cNvPr id="240660" name="Rectangle 20"/>
          <p:cNvSpPr>
            <a:spLocks noChangeArrowheads="1"/>
          </p:cNvSpPr>
          <p:nvPr/>
        </p:nvSpPr>
        <p:spPr bwMode="auto">
          <a:xfrm>
            <a:off x="466725" y="5122866"/>
            <a:ext cx="5293437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9.  คลิกปุ่ม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Add Effect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</a:rPr>
              <a:t>--&gt;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Entrance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</a:rPr>
              <a:t>--&gt;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More Effect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</a:rPr>
              <a:t>...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40661" name="Rectangle 21"/>
          <p:cNvSpPr>
            <a:spLocks noChangeArrowheads="1"/>
          </p:cNvSpPr>
          <p:nvPr/>
        </p:nvSpPr>
        <p:spPr bwMode="auto">
          <a:xfrm>
            <a:off x="5551488" y="3095625"/>
            <a:ext cx="2993127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/>
              <a:t>10.  คลิกสกรอบ็</a:t>
            </a:r>
            <a:r>
              <a:rPr lang="th-TH" dirty="0" smtClean="0"/>
              <a:t>อกซ์ </a:t>
            </a:r>
            <a:r>
              <a:rPr lang="th-TH" dirty="0"/>
              <a:t>เลื่อนลง</a:t>
            </a:r>
          </a:p>
        </p:txBody>
      </p:sp>
      <p:sp>
        <p:nvSpPr>
          <p:cNvPr id="240662" name="Rectangle 22"/>
          <p:cNvSpPr>
            <a:spLocks noChangeArrowheads="1"/>
          </p:cNvSpPr>
          <p:nvPr/>
        </p:nvSpPr>
        <p:spPr bwMode="auto">
          <a:xfrm>
            <a:off x="3303588" y="5665788"/>
            <a:ext cx="2414444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11.  คลิกเลือก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Rise Up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40663" name="Rectangle 23"/>
          <p:cNvSpPr>
            <a:spLocks noChangeArrowheads="1"/>
          </p:cNvSpPr>
          <p:nvPr/>
        </p:nvSpPr>
        <p:spPr bwMode="auto">
          <a:xfrm>
            <a:off x="5992813" y="5521325"/>
            <a:ext cx="1983235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12.  คลิกที่ปุ่ม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OK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12" y="1507562"/>
            <a:ext cx="4024614" cy="247865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96392" y="1286530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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62844" y="3762703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</a:t>
            </a:r>
            <a:endParaRPr lang="th-TH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13" y="2881423"/>
            <a:ext cx="6089843" cy="3145303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FFEDC-BACA-4B05-96B9-463903382E4B}" type="slidenum">
              <a:rPr lang="en-US"/>
              <a:pPr/>
              <a:t>4</a:t>
            </a:fld>
            <a:endParaRPr lang="th-TH" dirty="0"/>
          </a:p>
        </p:txBody>
      </p:sp>
      <p:sp>
        <p:nvSpPr>
          <p:cNvPr id="241696" name="Rectangle 32"/>
          <p:cNvSpPr>
            <a:spLocks noChangeArrowheads="1"/>
          </p:cNvSpPr>
          <p:nvPr/>
        </p:nvSpPr>
        <p:spPr bwMode="auto">
          <a:xfrm>
            <a:off x="552450" y="1674813"/>
            <a:ext cx="4427815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13.  คลิกลำดับ 1  เลือก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Start With Previous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41697" name="Rectangle 33"/>
          <p:cNvSpPr>
            <a:spLocks noChangeArrowheads="1"/>
          </p:cNvSpPr>
          <p:nvPr/>
        </p:nvSpPr>
        <p:spPr bwMode="auto">
          <a:xfrm>
            <a:off x="569913" y="2241550"/>
            <a:ext cx="4389343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14.  คลิกลำดับ 2  เลือก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Start After Preview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41698" name="Rectangle 34"/>
          <p:cNvSpPr>
            <a:spLocks noChangeArrowheads="1"/>
          </p:cNvSpPr>
          <p:nvPr/>
        </p:nvSpPr>
        <p:spPr bwMode="auto">
          <a:xfrm>
            <a:off x="5935663" y="5362575"/>
            <a:ext cx="2061783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15.  คลิกที่ปุ่ม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Play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235" y="1262602"/>
            <a:ext cx="3205061" cy="317277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547238" y="1674813"/>
            <a:ext cx="6212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⓭</a:t>
            </a:r>
            <a:endParaRPr lang="th-TH" sz="2000" dirty="0">
              <a:solidFill>
                <a:srgbClr val="FF0000"/>
              </a:solidFill>
            </a:endParaRPr>
          </a:p>
        </p:txBody>
      </p:sp>
      <p:sp>
        <p:nvSpPr>
          <p:cNvPr id="241693" name="AutoShape 29"/>
          <p:cNvSpPr>
            <a:spLocks noChangeArrowheads="1"/>
          </p:cNvSpPr>
          <p:nvPr/>
        </p:nvSpPr>
        <p:spPr bwMode="auto">
          <a:xfrm>
            <a:off x="531813" y="660400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การเคลื่อนไหวแบบกำหนดเอง  (ต่อ)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32" y="1414326"/>
            <a:ext cx="4951792" cy="3268510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070C-29D1-4384-AC75-15785C6A1417}" type="slidenum">
              <a:rPr lang="en-US"/>
              <a:pPr/>
              <a:t>5</a:t>
            </a:fld>
            <a:endParaRPr lang="th-TH"/>
          </a:p>
        </p:txBody>
      </p:sp>
      <p:sp>
        <p:nvSpPr>
          <p:cNvPr id="242692" name="AutoShape 4"/>
          <p:cNvSpPr>
            <a:spLocks noChangeArrowheads="1"/>
          </p:cNvSpPr>
          <p:nvPr/>
        </p:nvSpPr>
        <p:spPr bwMode="auto">
          <a:xfrm>
            <a:off x="530225" y="717550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การเคลื่อนไหวแบบกำหนดเวลา</a:t>
            </a:r>
          </a:p>
        </p:txBody>
      </p:sp>
      <p:sp>
        <p:nvSpPr>
          <p:cNvPr id="242722" name="Rectangle 34"/>
          <p:cNvSpPr>
            <a:spLocks noChangeArrowheads="1"/>
          </p:cNvSpPr>
          <p:nvPr/>
        </p:nvSpPr>
        <p:spPr bwMode="auto">
          <a:xfrm>
            <a:off x="5053013" y="2127688"/>
            <a:ext cx="33369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1.  คลิกที่ข้อความให้มีจุด Handle</a:t>
            </a:r>
          </a:p>
        </p:txBody>
      </p:sp>
      <p:sp>
        <p:nvSpPr>
          <p:cNvPr id="242723" name="Rectangle 35"/>
          <p:cNvSpPr>
            <a:spLocks noChangeArrowheads="1"/>
          </p:cNvSpPr>
          <p:nvPr/>
        </p:nvSpPr>
        <p:spPr bwMode="auto">
          <a:xfrm>
            <a:off x="5049838" y="2771775"/>
            <a:ext cx="3860800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2.  คลิกที่ปุ่มลูกศร  ปรากฎเมนูรายการ </a:t>
            </a:r>
          </a:p>
        </p:txBody>
      </p:sp>
      <p:sp>
        <p:nvSpPr>
          <p:cNvPr id="242724" name="Rectangle 36"/>
          <p:cNvSpPr>
            <a:spLocks noChangeArrowheads="1"/>
          </p:cNvSpPr>
          <p:nvPr/>
        </p:nvSpPr>
        <p:spPr bwMode="auto">
          <a:xfrm>
            <a:off x="5056188" y="3424238"/>
            <a:ext cx="2882520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3.  คลิกที่รายการ 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Timing…</a:t>
            </a:r>
            <a:endParaRPr lang="th-TH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42725" name="Rectangle 37"/>
          <p:cNvSpPr>
            <a:spLocks noChangeArrowheads="1"/>
          </p:cNvSpPr>
          <p:nvPr/>
        </p:nvSpPr>
        <p:spPr bwMode="auto">
          <a:xfrm>
            <a:off x="5037138" y="4022725"/>
            <a:ext cx="3424237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dirty="0">
                <a:latin typeface="Angsana New" pitchFamily="18" charset="-34"/>
              </a:rPr>
              <a:t>4.  คลิกที่</a:t>
            </a:r>
            <a:r>
              <a:rPr lang="th-TH" dirty="0" smtClean="0">
                <a:latin typeface="Angsana New" pitchFamily="18" charset="-34"/>
              </a:rPr>
              <a:t>ปุ่ม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Delay</a:t>
            </a:r>
            <a:r>
              <a:rPr lang="th-TH" dirty="0">
                <a:latin typeface="Angsana New" pitchFamily="18" charset="-34"/>
              </a:rPr>
              <a:t/>
            </a:r>
            <a:br>
              <a:rPr lang="th-TH" dirty="0">
                <a:latin typeface="Angsana New" pitchFamily="18" charset="-34"/>
              </a:rPr>
            </a:br>
            <a:r>
              <a:rPr lang="th-TH" dirty="0">
                <a:latin typeface="Angsana New" pitchFamily="18" charset="-34"/>
              </a:rPr>
              <a:t>     (กำหนดเวลาที่ต้องการ)</a:t>
            </a:r>
          </a:p>
        </p:txBody>
      </p:sp>
      <p:sp>
        <p:nvSpPr>
          <p:cNvPr id="242726" name="Rectangle 38"/>
          <p:cNvSpPr>
            <a:spLocks noChangeArrowheads="1"/>
          </p:cNvSpPr>
          <p:nvPr/>
        </p:nvSpPr>
        <p:spPr bwMode="auto">
          <a:xfrm>
            <a:off x="5037138" y="4992688"/>
            <a:ext cx="1864613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/>
              <a:t>5.  คลิกที่ปุ่ม  </a:t>
            </a:r>
            <a:r>
              <a:rPr lang="en-US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OK</a:t>
            </a:r>
            <a:endParaRPr lang="th-TH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909" y="4585004"/>
            <a:ext cx="2410691" cy="20032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98265" y="5946275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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09201" y="6191762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</a:t>
            </a:r>
            <a:endParaRPr lang="th-TH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01" y="2186402"/>
            <a:ext cx="7182999" cy="3423476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EDCB-BB51-430D-9D7E-7C41523BD978}" type="slidenum">
              <a:rPr lang="en-US"/>
              <a:pPr/>
              <a:t>6</a:t>
            </a:fld>
            <a:endParaRPr lang="th-TH"/>
          </a:p>
        </p:txBody>
      </p:sp>
      <p:sp>
        <p:nvSpPr>
          <p:cNvPr id="244740" name="AutoShape 4"/>
          <p:cNvSpPr>
            <a:spLocks noChangeArrowheads="1"/>
          </p:cNvSpPr>
          <p:nvPr/>
        </p:nvSpPr>
        <p:spPr bwMode="auto">
          <a:xfrm>
            <a:off x="400050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การจัดลำดับการแสดงแผ่นสไลด์</a:t>
            </a:r>
          </a:p>
        </p:txBody>
      </p:sp>
      <p:sp>
        <p:nvSpPr>
          <p:cNvPr id="244762" name="Rectangle 26"/>
          <p:cNvSpPr>
            <a:spLocks noChangeArrowheads="1"/>
          </p:cNvSpPr>
          <p:nvPr/>
        </p:nvSpPr>
        <p:spPr bwMode="auto">
          <a:xfrm>
            <a:off x="3220461" y="3049776"/>
            <a:ext cx="5548457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1.  คลิกเลือกข้อความที่ต้องการ</a:t>
            </a:r>
            <a:r>
              <a:rPr lang="th-TH" dirty="0" smtClean="0">
                <a:latin typeface="Angsana New" pitchFamily="18" charset="-34"/>
              </a:rPr>
              <a:t>จัดลำดับ </a:t>
            </a:r>
            <a:r>
              <a:rPr lang="th-TH" dirty="0">
                <a:latin typeface="Angsana New" pitchFamily="18" charset="-34"/>
              </a:rPr>
              <a:t>ให้มีเส้นกรอบ</a:t>
            </a:r>
          </a:p>
        </p:txBody>
      </p:sp>
      <p:sp>
        <p:nvSpPr>
          <p:cNvPr id="244763" name="Rectangle 27"/>
          <p:cNvSpPr>
            <a:spLocks noChangeArrowheads="1"/>
          </p:cNvSpPr>
          <p:nvPr/>
        </p:nvSpPr>
        <p:spPr bwMode="auto">
          <a:xfrm>
            <a:off x="4682548" y="5609878"/>
            <a:ext cx="325437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2.  คลิกที่ลูกศรเพื่อจัดลำดับใหม่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1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8EE75-213F-441F-81C2-F623BCA83527}" type="slidenum">
              <a:rPr lang="en-US"/>
              <a:pPr/>
              <a:t>7</a:t>
            </a:fld>
            <a:endParaRPr lang="th-TH"/>
          </a:p>
        </p:txBody>
      </p:sp>
      <p:sp>
        <p:nvSpPr>
          <p:cNvPr id="245764" name="AutoShape 4"/>
          <p:cNvSpPr>
            <a:spLocks noChangeArrowheads="1"/>
          </p:cNvSpPr>
          <p:nvPr/>
        </p:nvSpPr>
        <p:spPr bwMode="auto">
          <a:xfrm>
            <a:off x="400050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การเปลี่ยนรูปแบบการเคลื่อนไหว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52" y="2022288"/>
            <a:ext cx="8608296" cy="322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C4F5-AAD8-48E7-B5ED-B1B06A93F7E6}" type="slidenum">
              <a:rPr lang="en-US"/>
              <a:pPr/>
              <a:t>8</a:t>
            </a:fld>
            <a:endParaRPr lang="th-TH"/>
          </a:p>
        </p:txBody>
      </p:sp>
      <p:sp>
        <p:nvSpPr>
          <p:cNvPr id="246789" name="AutoShape 5"/>
          <p:cNvSpPr>
            <a:spLocks noChangeArrowheads="1"/>
          </p:cNvSpPr>
          <p:nvPr/>
        </p:nvSpPr>
        <p:spPr bwMode="auto">
          <a:xfrm>
            <a:off x="573088" y="733425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การเปลี่ยนภาพนิ่ง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57259" b="53327"/>
          <a:stretch/>
        </p:blipFill>
        <p:spPr>
          <a:xfrm>
            <a:off x="193964" y="1491963"/>
            <a:ext cx="4551218" cy="4421031"/>
          </a:xfrm>
          <a:prstGeom prst="rect">
            <a:avLst/>
          </a:prstGeom>
        </p:spPr>
      </p:pic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4897582" y="2028825"/>
            <a:ext cx="4701316" cy="19774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h-TH" dirty="0" smtClean="0">
                <a:latin typeface="Angsana New" pitchFamily="18" charset="-34"/>
              </a:rPr>
              <a:t>1.  คลิกที่แท็บ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Animations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ysClr val="windowText" lastClr="000000"/>
                </a:solidFill>
                <a:latin typeface="Angsana New" pitchFamily="18" charset="-34"/>
              </a:rPr>
              <a:t>2. </a:t>
            </a:r>
            <a:r>
              <a:rPr lang="th-TH" dirty="0" smtClean="0">
                <a:solidFill>
                  <a:sysClr val="windowText" lastClr="000000"/>
                </a:solidFill>
                <a:latin typeface="Angsana New" pitchFamily="18" charset="-34"/>
              </a:rPr>
              <a:t> เลือกรูปแบบที่ต้องการเปลี่ยนภาพนิ่ง</a:t>
            </a:r>
          </a:p>
          <a:p>
            <a:pPr>
              <a:lnSpc>
                <a:spcPct val="150000"/>
              </a:lnSpc>
            </a:pPr>
            <a:r>
              <a:rPr lang="th-TH" dirty="0" smtClean="0">
                <a:solidFill>
                  <a:sysClr val="windowText" lastClr="000000"/>
                </a:solidFill>
                <a:latin typeface="Angsana New" pitchFamily="18" charset="-34"/>
              </a:rPr>
              <a:t>3.  คลิกลูกศรเพื่อเลื่อนดูรูปแบบอื่น 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5192E-D0CE-41F3-8B26-D4EC70C9CFD6}" type="slidenum">
              <a:rPr lang="en-US"/>
              <a:pPr/>
              <a:t>9</a:t>
            </a:fld>
            <a:endParaRPr lang="th-TH"/>
          </a:p>
        </p:txBody>
      </p:sp>
      <p:sp>
        <p:nvSpPr>
          <p:cNvPr id="247812" name="AutoShape 4"/>
          <p:cNvSpPr>
            <a:spLocks noChangeArrowheads="1"/>
          </p:cNvSpPr>
          <p:nvPr/>
        </p:nvSpPr>
        <p:spPr bwMode="auto">
          <a:xfrm>
            <a:off x="1560513" y="776288"/>
            <a:ext cx="58515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การเปลี่ยนภาพนิ่ง (ต่อ)</a:t>
            </a:r>
          </a:p>
        </p:txBody>
      </p:sp>
      <p:sp>
        <p:nvSpPr>
          <p:cNvPr id="247835" name="Rectangle 27"/>
          <p:cNvSpPr>
            <a:spLocks noChangeArrowheads="1"/>
          </p:cNvSpPr>
          <p:nvPr/>
        </p:nvSpPr>
        <p:spPr bwMode="auto">
          <a:xfrm>
            <a:off x="4572000" y="2014111"/>
            <a:ext cx="4419600" cy="9541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th-TH" dirty="0" smtClean="0">
                <a:latin typeface="Angsana New" pitchFamily="18" charset="-34"/>
              </a:rPr>
              <a:t>4.  ปรากฎ</a:t>
            </a:r>
            <a:r>
              <a:rPr lang="th-TH" dirty="0">
                <a:latin typeface="Angsana New" pitchFamily="18" charset="-34"/>
              </a:rPr>
              <a:t>ตารางลักษณะพิเศษ </a:t>
            </a:r>
            <a:endParaRPr lang="th-TH" dirty="0" smtClean="0">
              <a:latin typeface="Angsana New" pitchFamily="18" charset="-34"/>
            </a:endParaRPr>
          </a:p>
          <a:p>
            <a:r>
              <a:rPr lang="th-TH" dirty="0" smtClean="0">
                <a:latin typeface="Angsana New" pitchFamily="18" charset="-34"/>
              </a:rPr>
              <a:t>     เลือกลักษณะการ</a:t>
            </a:r>
            <a:r>
              <a:rPr lang="th-TH" dirty="0">
                <a:latin typeface="Angsana New" pitchFamily="18" charset="-34"/>
              </a:rPr>
              <a:t>เปลี่ยนภาพนิ่งที่ต้องการ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223" y="1647288"/>
            <a:ext cx="3224977" cy="4790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26385</TotalTime>
  <Words>787</Words>
  <Application>Microsoft Office PowerPoint</Application>
  <PresentationFormat>On-screen Show (4:3)</PresentationFormat>
  <Paragraphs>139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1061</cp:revision>
  <dcterms:created xsi:type="dcterms:W3CDTF">2004-03-03T07:37:41Z</dcterms:created>
  <dcterms:modified xsi:type="dcterms:W3CDTF">2016-10-15T04:21:43Z</dcterms:modified>
</cp:coreProperties>
</file>