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00" r:id="rId3"/>
    <p:sldId id="308" r:id="rId4"/>
    <p:sldId id="307" r:id="rId5"/>
    <p:sldId id="303" r:id="rId6"/>
    <p:sldId id="304" r:id="rId7"/>
    <p:sldId id="305" r:id="rId8"/>
    <p:sldId id="306" r:id="rId9"/>
    <p:sldId id="302" r:id="rId10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3300"/>
    <a:srgbClr val="FF9966"/>
    <a:srgbClr val="3333CC"/>
    <a:srgbClr val="FFFF99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00" autoAdjust="0"/>
    <p:restoredTop sz="97484" autoAdjust="0"/>
  </p:normalViewPr>
  <p:slideViewPr>
    <p:cSldViewPr snapToGrid="0">
      <p:cViewPr varScale="1">
        <p:scale>
          <a:sx n="70" d="100"/>
          <a:sy n="70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164EEF-409E-45F1-9569-F8FA3DE6DF09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29171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CBC6A8-28C2-4BCF-968C-F1B10153E3DC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3002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7BCE41-A88B-40D1-B82A-CBF50E47F202}" type="slidenum">
              <a:rPr lang="en-US"/>
              <a:pPr/>
              <a:t>9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839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EBEB6-D8E0-4709-88F6-A02CB76FA16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045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90DEC-79D7-4AC4-9641-6B9008AC534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5876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8A450-474F-4E95-9513-E806639FE5FF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653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0A7B3-87CA-4C2D-9954-39E869BC7D2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2470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60969-11B6-40D8-B79B-34512016222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769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E4DB3-4306-471D-8DD5-782AAC018923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721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3B813-6D7E-4473-AC8B-F09B6E11CCD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456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24726-C1D4-42E9-8F6F-87A00B3461C9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199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1E89A5-9EB9-441E-9414-722B44F7D29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5905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90200-4159-4A0A-8A0D-55A4605E0DB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9631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F3B2C-829D-4A41-80A7-259AB23F39CE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021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19B024-5FA7-4011-ADCB-54648C6E4780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54844-F4C8-467B-A419-3392D97781CE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4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>
            <a:off x="1768475" y="3730625"/>
            <a:ext cx="58229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5400" b="1">
                <a:solidFill>
                  <a:srgbClr val="990099"/>
                </a:solidFill>
              </a:rPr>
              <a:t> การแทรกรูปภาพลงในเอกสาร</a:t>
            </a:r>
          </a:p>
        </p:txBody>
      </p:sp>
      <p:pic>
        <p:nvPicPr>
          <p:cNvPr id="2105" name="Picture 57" descr="3d-animation-00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4958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82B09-7946-45B0-935C-AB2D8D9FD74A}" type="slidenum">
              <a:rPr lang="en-US"/>
              <a:pPr/>
              <a:t>2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876301" y="588963"/>
            <a:ext cx="711041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ngsana New" pitchFamily="18" charset="-34"/>
              </a:rPr>
              <a:t>การใส่ลายน้ำลงในกระดาษ </a:t>
            </a:r>
            <a:r>
              <a:rPr lang="en-US" sz="4000" b="1" dirty="0" smtClean="0">
                <a:latin typeface="Angsana New" pitchFamily="18" charset="-34"/>
              </a:rPr>
              <a:t>(Watermark)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84027" name="Rectangle 59"/>
          <p:cNvSpPr>
            <a:spLocks noChangeArrowheads="1"/>
          </p:cNvSpPr>
          <p:nvPr/>
        </p:nvSpPr>
        <p:spPr bwMode="auto">
          <a:xfrm>
            <a:off x="4733926" y="1455643"/>
            <a:ext cx="365035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Angsana New" pitchFamily="18" charset="-34"/>
              </a:rPr>
              <a:t>1. คลิกแท็บ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</a:rPr>
              <a:t>Page Layout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sym typeface="Wingdings" panose="05000000000000000000" pitchFamily="2" charset="2"/>
              </a:rPr>
              <a:t>--&gt; Watermark</a:t>
            </a:r>
          </a:p>
          <a:p>
            <a:r>
              <a:rPr lang="en-US" sz="2400" b="1" dirty="0" smtClean="0">
                <a:latin typeface="Angsana New" pitchFamily="18" charset="-34"/>
              </a:rPr>
              <a:t>2. </a:t>
            </a:r>
            <a:r>
              <a:rPr lang="th-TH" sz="2400" b="1" dirty="0" smtClean="0">
                <a:latin typeface="Angsana New" pitchFamily="18" charset="-34"/>
              </a:rPr>
              <a:t>เลือกรูปแบบ </a:t>
            </a:r>
            <a:r>
              <a:rPr lang="en-US" sz="2400" b="1" dirty="0" smtClean="0">
                <a:latin typeface="Angsana New" pitchFamily="18" charset="-34"/>
              </a:rPr>
              <a:t>Watermark </a:t>
            </a:r>
            <a:r>
              <a:rPr lang="th-TH" sz="2400" b="1" dirty="0" smtClean="0">
                <a:latin typeface="Angsana New" pitchFamily="18" charset="-34"/>
              </a:rPr>
              <a:t>ที่ต้องการ</a:t>
            </a:r>
          </a:p>
          <a:p>
            <a:r>
              <a:rPr lang="th-TH" sz="2400" b="1" dirty="0" smtClean="0">
                <a:latin typeface="Angsana New" pitchFamily="18" charset="-34"/>
              </a:rPr>
              <a:t>3. ต้องการลายน้ำแบบรูปภาพ </a:t>
            </a:r>
          </a:p>
          <a:p>
            <a:r>
              <a:rPr lang="th-TH" sz="2400" b="1" dirty="0">
                <a:latin typeface="Angsana New" pitchFamily="18" charset="-34"/>
              </a:rPr>
              <a:t> </a:t>
            </a:r>
            <a:r>
              <a:rPr lang="th-TH" sz="2400" b="1" dirty="0" smtClean="0">
                <a:latin typeface="Angsana New" pitchFamily="18" charset="-34"/>
              </a:rPr>
              <a:t>   คลิก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</a:rPr>
              <a:t>Custom Watermark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73" y="1455643"/>
            <a:ext cx="4184630" cy="3376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6" y="3143996"/>
            <a:ext cx="3876190" cy="2952381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1459964" y="1723996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211605" y="194297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sp>
        <p:nvSpPr>
          <p:cNvPr id="28" name="Rectangle 27"/>
          <p:cNvSpPr/>
          <p:nvPr/>
        </p:nvSpPr>
        <p:spPr>
          <a:xfrm>
            <a:off x="2893254" y="164658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29" name="Rectangle 28"/>
          <p:cNvSpPr/>
          <p:nvPr/>
        </p:nvSpPr>
        <p:spPr>
          <a:xfrm>
            <a:off x="2404503" y="48019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30" name="Rectangle 29"/>
          <p:cNvSpPr/>
          <p:nvPr/>
        </p:nvSpPr>
        <p:spPr>
          <a:xfrm>
            <a:off x="4107628" y="348902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2667556" y="1816207"/>
            <a:ext cx="39315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668947" y="4629835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425454" y="3667042"/>
            <a:ext cx="45169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857646" y="3889131"/>
            <a:ext cx="45169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178450" y="368907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  <p:sp>
        <p:nvSpPr>
          <p:cNvPr id="36" name="Rectangle 59"/>
          <p:cNvSpPr>
            <a:spLocks noChangeArrowheads="1"/>
          </p:cNvSpPr>
          <p:nvPr/>
        </p:nvSpPr>
        <p:spPr bwMode="auto">
          <a:xfrm>
            <a:off x="579324" y="5146898"/>
            <a:ext cx="286168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Angsana New" pitchFamily="18" charset="-34"/>
              </a:rPr>
              <a:t>4. คลิกเลือก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</a:rPr>
              <a:t>Picture watermark</a:t>
            </a:r>
            <a:endParaRPr lang="en-US" sz="2400" b="1" dirty="0" smtClean="0">
              <a:solidFill>
                <a:srgbClr val="FF0000"/>
              </a:solidFill>
              <a:latin typeface="Angsana New" pitchFamily="18" charset="-34"/>
              <a:sym typeface="Wingdings" panose="05000000000000000000" pitchFamily="2" charset="2"/>
            </a:endParaRPr>
          </a:p>
          <a:p>
            <a:r>
              <a:rPr lang="en-US" sz="2400" b="1" dirty="0" smtClean="0">
                <a:latin typeface="Angsana New" pitchFamily="18" charset="-34"/>
              </a:rPr>
              <a:t>5. </a:t>
            </a:r>
            <a:r>
              <a:rPr lang="th-TH" sz="2400" b="1" dirty="0" smtClean="0">
                <a:latin typeface="Angsana New" pitchFamily="18" charset="-34"/>
              </a:rPr>
              <a:t>คลิกปุ่ม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</a:rPr>
              <a:t>Select Picture</a:t>
            </a:r>
            <a:endParaRPr lang="th-TH" sz="2400" b="1" dirty="0" smtClean="0">
              <a:solidFill>
                <a:srgbClr val="FF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82B09-7946-45B0-935C-AB2D8D9FD74A}" type="slidenum">
              <a:rPr lang="en-US"/>
              <a:pPr/>
              <a:t>3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876301" y="588963"/>
            <a:ext cx="7110412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ngsana New" pitchFamily="18" charset="-34"/>
              </a:rPr>
              <a:t>การใส่ลายน้ำลงในกระดาษ </a:t>
            </a:r>
            <a:r>
              <a:rPr lang="en-US" sz="4000" b="1" dirty="0" smtClean="0">
                <a:latin typeface="Angsana New" pitchFamily="18" charset="-34"/>
              </a:rPr>
              <a:t>(Watermark) </a:t>
            </a:r>
            <a:r>
              <a:rPr lang="th-TH" sz="4000" b="1" dirty="0" smtClean="0">
                <a:latin typeface="Angsana New" pitchFamily="18" charset="-34"/>
              </a:rPr>
              <a:t>(ต่อ)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84027" name="Rectangle 59"/>
          <p:cNvSpPr>
            <a:spLocks noChangeArrowheads="1"/>
          </p:cNvSpPr>
          <p:nvPr/>
        </p:nvSpPr>
        <p:spPr bwMode="auto">
          <a:xfrm>
            <a:off x="4733926" y="1455643"/>
            <a:ext cx="420980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Angsana New" pitchFamily="18" charset="-34"/>
              </a:rPr>
              <a:t>6. เลือกรูปภาพที่ต้องการ</a:t>
            </a:r>
            <a:endParaRPr lang="en-US" sz="2400" b="1" dirty="0" smtClean="0">
              <a:solidFill>
                <a:srgbClr val="FF0000"/>
              </a:solidFill>
              <a:latin typeface="Angsana New" pitchFamily="18" charset="-34"/>
              <a:sym typeface="Wingdings" panose="05000000000000000000" pitchFamily="2" charset="2"/>
            </a:endParaRPr>
          </a:p>
          <a:p>
            <a:r>
              <a:rPr lang="en-US" sz="2400" b="1" dirty="0" smtClean="0">
                <a:latin typeface="Angsana New" pitchFamily="18" charset="-34"/>
              </a:rPr>
              <a:t>7. </a:t>
            </a:r>
            <a:r>
              <a:rPr lang="th-TH" sz="2400" b="1" dirty="0" smtClean="0">
                <a:latin typeface="Angsana New" pitchFamily="18" charset="-34"/>
              </a:rPr>
              <a:t>คลิกปุ่ม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</a:rPr>
              <a:t>Insert</a:t>
            </a:r>
            <a:endParaRPr lang="th-TH" sz="2400" b="1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r>
              <a:rPr lang="th-TH" sz="2400" b="1" dirty="0" smtClean="0">
                <a:latin typeface="Angsana New" pitchFamily="18" charset="-34"/>
              </a:rPr>
              <a:t>8. รูปภาพที่เลือกจะเป็นลายน้ำ</a:t>
            </a:r>
          </a:p>
          <a:p>
            <a:r>
              <a:rPr lang="th-TH" sz="2400" b="1" dirty="0" smtClean="0">
                <a:latin typeface="Angsana New" pitchFamily="18" charset="-34"/>
              </a:rPr>
              <a:t>9. คลิก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</a:rPr>
              <a:t>Remove Watermark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</a:rPr>
              <a:t>(ยกเลิกภาพลายน้ำ)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090" y="3688537"/>
            <a:ext cx="6095238" cy="27714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17" y="1455643"/>
            <a:ext cx="4266983" cy="256019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707977" y="365268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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4259519" y="3185371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084723" y="3859310"/>
            <a:ext cx="36636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16815" y="3274049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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67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82B09-7946-45B0-935C-AB2D8D9FD74A}" type="slidenum">
              <a:rPr lang="en-US"/>
              <a:pPr/>
              <a:t>4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1514475" y="588963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การแทรกรูปภาพตัดปะ</a:t>
            </a:r>
          </a:p>
        </p:txBody>
      </p:sp>
      <p:pic>
        <p:nvPicPr>
          <p:cNvPr id="84014" name="Picture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6" t="27667" r="52605" b="19167"/>
          <a:stretch>
            <a:fillRect/>
          </a:stretch>
        </p:blipFill>
        <p:spPr bwMode="auto">
          <a:xfrm>
            <a:off x="409575" y="1419225"/>
            <a:ext cx="3127375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015" name="Rectangle 47"/>
          <p:cNvSpPr>
            <a:spLocks noChangeArrowheads="1"/>
          </p:cNvSpPr>
          <p:nvPr/>
        </p:nvSpPr>
        <p:spPr bwMode="auto">
          <a:xfrm>
            <a:off x="3627438" y="1584325"/>
            <a:ext cx="226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คลิกเมาส์วางเคอร์เซอร์</a:t>
            </a:r>
          </a:p>
        </p:txBody>
      </p:sp>
      <p:sp>
        <p:nvSpPr>
          <p:cNvPr id="84016" name="Rectangle 48"/>
          <p:cNvSpPr>
            <a:spLocks noChangeArrowheads="1"/>
          </p:cNvSpPr>
          <p:nvPr/>
        </p:nvSpPr>
        <p:spPr bwMode="auto">
          <a:xfrm>
            <a:off x="3630613" y="1946275"/>
            <a:ext cx="1744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คลิกแท็บ  แทรก </a:t>
            </a:r>
          </a:p>
        </p:txBody>
      </p:sp>
      <p:sp>
        <p:nvSpPr>
          <p:cNvPr id="84017" name="Rectangle 49"/>
          <p:cNvSpPr>
            <a:spLocks noChangeArrowheads="1"/>
          </p:cNvSpPr>
          <p:nvPr/>
        </p:nvSpPr>
        <p:spPr bwMode="auto">
          <a:xfrm>
            <a:off x="3624263" y="2270125"/>
            <a:ext cx="1927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คลิกปุ่ม ภาพตัดปะ</a:t>
            </a:r>
          </a:p>
        </p:txBody>
      </p:sp>
      <p:sp>
        <p:nvSpPr>
          <p:cNvPr id="84018" name="Rectangle 50"/>
          <p:cNvSpPr>
            <a:spLocks noChangeArrowheads="1"/>
          </p:cNvSpPr>
          <p:nvPr/>
        </p:nvSpPr>
        <p:spPr bwMode="auto">
          <a:xfrm>
            <a:off x="3640138" y="2632075"/>
            <a:ext cx="4019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4. พิมพ์ไฟล์รูปภาพที่ต้องการค้นหา เช่น *.wmf</a:t>
            </a:r>
          </a:p>
        </p:txBody>
      </p:sp>
      <p:sp>
        <p:nvSpPr>
          <p:cNvPr id="84019" name="Rectangle 51"/>
          <p:cNvSpPr>
            <a:spLocks noChangeArrowheads="1"/>
          </p:cNvSpPr>
          <p:nvPr/>
        </p:nvSpPr>
        <p:spPr bwMode="auto">
          <a:xfrm>
            <a:off x="3656013" y="2994025"/>
            <a:ext cx="152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5. คลิกที่ปุ่ม   ไป</a:t>
            </a:r>
          </a:p>
        </p:txBody>
      </p:sp>
      <p:sp>
        <p:nvSpPr>
          <p:cNvPr id="84020" name="Rectangle 52"/>
          <p:cNvSpPr>
            <a:spLocks noChangeArrowheads="1"/>
          </p:cNvSpPr>
          <p:nvPr/>
        </p:nvSpPr>
        <p:spPr bwMode="auto">
          <a:xfrm>
            <a:off x="3663950" y="3308350"/>
            <a:ext cx="2551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6. คลิกเลือกรูปภาพที่ต้องการ</a:t>
            </a:r>
          </a:p>
        </p:txBody>
      </p:sp>
      <p:sp>
        <p:nvSpPr>
          <p:cNvPr id="84021" name="Rectangle 53"/>
          <p:cNvSpPr>
            <a:spLocks noChangeArrowheads="1"/>
          </p:cNvSpPr>
          <p:nvPr/>
        </p:nvSpPr>
        <p:spPr bwMode="auto">
          <a:xfrm>
            <a:off x="3648075" y="3698875"/>
            <a:ext cx="4122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7. รูปภาพจะวางลงในเอกสารตำแหน่งเคอร์เซอร์ </a:t>
            </a:r>
          </a:p>
        </p:txBody>
      </p:sp>
      <p:sp>
        <p:nvSpPr>
          <p:cNvPr id="84022" name="Rectangle 54"/>
          <p:cNvSpPr>
            <a:spLocks noChangeArrowheads="1"/>
          </p:cNvSpPr>
          <p:nvPr/>
        </p:nvSpPr>
        <p:spPr bwMode="auto">
          <a:xfrm>
            <a:off x="3659188" y="4089400"/>
            <a:ext cx="4002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8. หรือใช้วิธีคลิกรายการ  จัดระเบียบภาพตัดปะ</a:t>
            </a:r>
          </a:p>
        </p:txBody>
      </p:sp>
      <p:sp>
        <p:nvSpPr>
          <p:cNvPr id="84023" name="Rectangle 55"/>
          <p:cNvSpPr>
            <a:spLocks noChangeArrowheads="1"/>
          </p:cNvSpPr>
          <p:nvPr/>
        </p:nvSpPr>
        <p:spPr bwMode="auto">
          <a:xfrm>
            <a:off x="3668713" y="4451350"/>
            <a:ext cx="2933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9. ดับเบิ้ลคลิก  Office Collections</a:t>
            </a:r>
          </a:p>
        </p:txBody>
      </p:sp>
      <p:sp>
        <p:nvSpPr>
          <p:cNvPr id="84024" name="Rectangle 56"/>
          <p:cNvSpPr>
            <a:spLocks noChangeArrowheads="1"/>
          </p:cNvSpPr>
          <p:nvPr/>
        </p:nvSpPr>
        <p:spPr bwMode="auto">
          <a:xfrm>
            <a:off x="3657600" y="4832350"/>
            <a:ext cx="3544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10. คลิกรายการ Business  ปรากฎรูปภาพ</a:t>
            </a:r>
          </a:p>
        </p:txBody>
      </p:sp>
      <p:sp>
        <p:nvSpPr>
          <p:cNvPr id="84025" name="Rectangle 57"/>
          <p:cNvSpPr>
            <a:spLocks noChangeArrowheads="1"/>
          </p:cNvSpPr>
          <p:nvPr/>
        </p:nvSpPr>
        <p:spPr bwMode="auto">
          <a:xfrm>
            <a:off x="3668713" y="5203825"/>
            <a:ext cx="416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11. คลิกปุ่ม         ด้านขวาของรูปภาพ เลือก Copy</a:t>
            </a:r>
          </a:p>
        </p:txBody>
      </p:sp>
      <p:pic>
        <p:nvPicPr>
          <p:cNvPr id="84026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5238750"/>
            <a:ext cx="1238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027" name="Rectangle 59"/>
          <p:cNvSpPr>
            <a:spLocks noChangeArrowheads="1"/>
          </p:cNvSpPr>
          <p:nvPr/>
        </p:nvSpPr>
        <p:spPr bwMode="auto">
          <a:xfrm>
            <a:off x="3671888" y="5546725"/>
            <a:ext cx="3252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12. นำมาวางที่ข้อความ คลิกขวาเลือก </a:t>
            </a:r>
          </a:p>
        </p:txBody>
      </p:sp>
      <p:pic>
        <p:nvPicPr>
          <p:cNvPr id="84028" name="Picture 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5681663"/>
            <a:ext cx="111442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2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  <p:extLst>
      <p:ext uri="{BB962C8B-B14F-4D97-AF65-F5344CB8AC3E}">
        <p14:creationId xmlns:p14="http://schemas.microsoft.com/office/powerpoint/2010/main" val="293503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75413-0CC1-4893-835F-BDAD4012F1B7}" type="slidenum">
              <a:rPr lang="en-US"/>
              <a:pPr/>
              <a:t>5</a:t>
            </a:fld>
            <a:endParaRPr lang="th-TH"/>
          </a:p>
        </p:txBody>
      </p:sp>
      <p:sp>
        <p:nvSpPr>
          <p:cNvPr id="151556" name="AutoShape 4"/>
          <p:cNvSpPr>
            <a:spLocks noChangeArrowheads="1"/>
          </p:cNvSpPr>
          <p:nvPr/>
        </p:nvSpPr>
        <p:spPr bwMode="auto">
          <a:xfrm>
            <a:off x="1619250" y="67468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การแทรกรูปภาพจากไฟล์รูปภาพต่าง ๆ</a:t>
            </a:r>
          </a:p>
        </p:txBody>
      </p:sp>
      <p:pic>
        <p:nvPicPr>
          <p:cNvPr id="151582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25667" r="54167" b="35500"/>
          <a:stretch>
            <a:fillRect/>
          </a:stretch>
        </p:blipFill>
        <p:spPr bwMode="auto">
          <a:xfrm>
            <a:off x="546100" y="1727200"/>
            <a:ext cx="3570288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1583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8" t="30000" r="55624" b="27499"/>
          <a:stretch>
            <a:fillRect/>
          </a:stretch>
        </p:blipFill>
        <p:spPr bwMode="auto">
          <a:xfrm>
            <a:off x="4838700" y="1638300"/>
            <a:ext cx="357505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1584" name="Rectangle 32"/>
          <p:cNvSpPr>
            <a:spLocks noChangeArrowheads="1"/>
          </p:cNvSpPr>
          <p:nvPr/>
        </p:nvSpPr>
        <p:spPr bwMode="auto">
          <a:xfrm>
            <a:off x="1670050" y="2324100"/>
            <a:ext cx="231140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คลิกเมาส์วางเคอร์เซอร์ </a:t>
            </a:r>
          </a:p>
        </p:txBody>
      </p:sp>
      <p:sp>
        <p:nvSpPr>
          <p:cNvPr id="151585" name="Rectangle 33"/>
          <p:cNvSpPr>
            <a:spLocks noChangeArrowheads="1"/>
          </p:cNvSpPr>
          <p:nvPr/>
        </p:nvSpPr>
        <p:spPr bwMode="auto">
          <a:xfrm>
            <a:off x="1665288" y="2857500"/>
            <a:ext cx="2736850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คลิกที่เมนู  แทรก --&gt; รูปภาพ</a:t>
            </a:r>
          </a:p>
        </p:txBody>
      </p:sp>
      <p:sp>
        <p:nvSpPr>
          <p:cNvPr id="151586" name="Rectangle 34"/>
          <p:cNvSpPr>
            <a:spLocks noChangeArrowheads="1"/>
          </p:cNvSpPr>
          <p:nvPr/>
        </p:nvSpPr>
        <p:spPr bwMode="auto">
          <a:xfrm>
            <a:off x="1731963" y="4711700"/>
            <a:ext cx="3863975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ปรากฎรูปภาพในโฟลเดอร์  My Pictures</a:t>
            </a:r>
          </a:p>
          <a:p>
            <a:r>
              <a:rPr lang="th-TH" sz="2400" b="1">
                <a:latin typeface="Angsana New" pitchFamily="18" charset="-34"/>
              </a:rPr>
              <a:t>    ให้เลือกรูปภาพที่ต้องการ</a:t>
            </a:r>
          </a:p>
        </p:txBody>
      </p:sp>
      <p:sp>
        <p:nvSpPr>
          <p:cNvPr id="151587" name="Rectangle 35"/>
          <p:cNvSpPr>
            <a:spLocks noChangeArrowheads="1"/>
          </p:cNvSpPr>
          <p:nvPr/>
        </p:nvSpPr>
        <p:spPr bwMode="auto">
          <a:xfrm>
            <a:off x="3790950" y="5905500"/>
            <a:ext cx="158273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4. คลิกปุ่ม  แทรก</a:t>
            </a:r>
          </a:p>
        </p:txBody>
      </p:sp>
      <p:sp>
        <p:nvSpPr>
          <p:cNvPr id="151588" name="Rectangle 36"/>
          <p:cNvSpPr>
            <a:spLocks noChangeArrowheads="1"/>
          </p:cNvSpPr>
          <p:nvPr/>
        </p:nvSpPr>
        <p:spPr bwMode="auto">
          <a:xfrm>
            <a:off x="5616575" y="1854200"/>
            <a:ext cx="3265488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5. จะแทรกรูปภาพที่เลือกลงในเอกสาร</a:t>
            </a:r>
          </a:p>
        </p:txBody>
      </p:sp>
      <p:sp>
        <p:nvSpPr>
          <p:cNvPr id="151589" name="Rectangle 37"/>
          <p:cNvSpPr>
            <a:spLocks noChangeArrowheads="1"/>
          </p:cNvSpPr>
          <p:nvPr/>
        </p:nvSpPr>
        <p:spPr bwMode="auto">
          <a:xfrm>
            <a:off x="5705475" y="3898900"/>
            <a:ext cx="315912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6. คลิกเมาส์ที่รูปภาพให้มีจุด Handle</a:t>
            </a:r>
          </a:p>
        </p:txBody>
      </p:sp>
      <p:sp>
        <p:nvSpPr>
          <p:cNvPr id="151590" name="Rectangle 38"/>
          <p:cNvSpPr>
            <a:spLocks noChangeArrowheads="1"/>
          </p:cNvSpPr>
          <p:nvPr/>
        </p:nvSpPr>
        <p:spPr bwMode="auto">
          <a:xfrm>
            <a:off x="5740400" y="5572125"/>
            <a:ext cx="2667000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7. เลื่อนเมาส์วางที่มุมล่างขวา </a:t>
            </a:r>
          </a:p>
          <a:p>
            <a:r>
              <a:rPr lang="th-TH" sz="2400" b="1">
                <a:latin typeface="Angsana New" pitchFamily="18" charset="-34"/>
              </a:rPr>
              <a:t>    เพื่อย่อรูปภาพให้เล็กลง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6E78-92FA-4B00-BD0B-69A936FB1E78}" type="slidenum">
              <a:rPr lang="en-US"/>
              <a:pPr/>
              <a:t>6</a:t>
            </a:fld>
            <a:endParaRPr lang="th-TH"/>
          </a:p>
        </p:txBody>
      </p:sp>
      <p:sp>
        <p:nvSpPr>
          <p:cNvPr id="152581" name="AutoShape 5"/>
          <p:cNvSpPr>
            <a:spLocks noChangeArrowheads="1"/>
          </p:cNvSpPr>
          <p:nvPr/>
        </p:nvSpPr>
        <p:spPr bwMode="auto">
          <a:xfrm>
            <a:off x="2012950" y="59848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การจัดข้อความร่วมกับรูปภาพ</a:t>
            </a:r>
          </a:p>
        </p:txBody>
      </p:sp>
      <p:pic>
        <p:nvPicPr>
          <p:cNvPr id="152605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2" t="25000" r="48438" b="45500"/>
          <a:stretch>
            <a:fillRect/>
          </a:stretch>
        </p:blipFill>
        <p:spPr bwMode="auto">
          <a:xfrm>
            <a:off x="544513" y="1565275"/>
            <a:ext cx="5338762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607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7" t="12000" r="21484" b="59125"/>
          <a:stretch>
            <a:fillRect/>
          </a:stretch>
        </p:blipFill>
        <p:spPr bwMode="auto">
          <a:xfrm>
            <a:off x="6219825" y="2314575"/>
            <a:ext cx="178117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608" name="Rectangle 32"/>
          <p:cNvSpPr>
            <a:spLocks noChangeArrowheads="1"/>
          </p:cNvSpPr>
          <p:nvPr/>
        </p:nvSpPr>
        <p:spPr bwMode="auto">
          <a:xfrm>
            <a:off x="1065213" y="4984750"/>
            <a:ext cx="3800475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1. คลิกเมาส์รูปภาพให้มีจุด Handle ล้อมรอบ</a:t>
            </a:r>
          </a:p>
        </p:txBody>
      </p:sp>
      <p:sp>
        <p:nvSpPr>
          <p:cNvPr id="152609" name="Rectangle 33"/>
          <p:cNvSpPr>
            <a:spLocks noChangeArrowheads="1"/>
          </p:cNvSpPr>
          <p:nvPr/>
        </p:nvSpPr>
        <p:spPr bwMode="auto">
          <a:xfrm>
            <a:off x="1076325" y="5518150"/>
            <a:ext cx="3670300" cy="82232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คลิกเมาส์ปุ่ม</a:t>
            </a:r>
          </a:p>
          <a:p>
            <a:r>
              <a:rPr lang="th-TH" sz="2400" b="1">
                <a:latin typeface="Angsana New" pitchFamily="18" charset="-34"/>
              </a:rPr>
              <a:t>     หรือคลิกขวาที่รูปภาพปรากฎเมนูลัด</a:t>
            </a:r>
          </a:p>
        </p:txBody>
      </p:sp>
      <p:pic>
        <p:nvPicPr>
          <p:cNvPr id="152610" name="Picture 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5624513"/>
            <a:ext cx="139065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612" name="Rectangle 36"/>
          <p:cNvSpPr>
            <a:spLocks noChangeArrowheads="1"/>
          </p:cNvSpPr>
          <p:nvPr/>
        </p:nvSpPr>
        <p:spPr bwMode="auto">
          <a:xfrm>
            <a:off x="5018088" y="5022850"/>
            <a:ext cx="3084512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คลิกเมาส์ปุ่ม </a:t>
            </a:r>
          </a:p>
        </p:txBody>
      </p:sp>
      <p:pic>
        <p:nvPicPr>
          <p:cNvPr id="152613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133975"/>
            <a:ext cx="15049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614" name="Rectangle 38"/>
          <p:cNvSpPr>
            <a:spLocks noChangeArrowheads="1"/>
          </p:cNvSpPr>
          <p:nvPr/>
        </p:nvSpPr>
        <p:spPr bwMode="auto">
          <a:xfrm>
            <a:off x="5027613" y="5480050"/>
            <a:ext cx="3071812" cy="4572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รูปภาพจะวางแนวเดียวกับข้อความ 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6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CB23E-3BB4-4CC6-B635-EA53A91C4778}" type="slidenum">
              <a:rPr lang="en-US"/>
              <a:pPr/>
              <a:t>7</a:t>
            </a:fld>
            <a:endParaRPr lang="th-TH"/>
          </a:p>
        </p:txBody>
      </p:sp>
      <p:pic>
        <p:nvPicPr>
          <p:cNvPr id="153632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7" t="9334" r="16185" b="16750"/>
          <a:stretch>
            <a:fillRect/>
          </a:stretch>
        </p:blipFill>
        <p:spPr bwMode="auto">
          <a:xfrm>
            <a:off x="6473825" y="1260475"/>
            <a:ext cx="2076450" cy="529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3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8061" r="67747" b="22188"/>
          <a:stretch>
            <a:fillRect/>
          </a:stretch>
        </p:blipFill>
        <p:spPr bwMode="auto">
          <a:xfrm>
            <a:off x="388938" y="1266825"/>
            <a:ext cx="2146300" cy="531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04" name="AutoShape 4"/>
          <p:cNvSpPr>
            <a:spLocks noChangeArrowheads="1"/>
          </p:cNvSpPr>
          <p:nvPr/>
        </p:nvSpPr>
        <p:spPr bwMode="auto">
          <a:xfrm>
            <a:off x="1606550" y="62388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การปรับขนาดรูปภาพ</a:t>
            </a:r>
          </a:p>
        </p:txBody>
      </p:sp>
      <p:sp>
        <p:nvSpPr>
          <p:cNvPr id="153634" name="Rectangle 34"/>
          <p:cNvSpPr>
            <a:spLocks noChangeArrowheads="1"/>
          </p:cNvSpPr>
          <p:nvPr/>
        </p:nvSpPr>
        <p:spPr bwMode="auto">
          <a:xfrm>
            <a:off x="2533650" y="1654175"/>
            <a:ext cx="4005263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>
                <a:latin typeface="Angsana New" pitchFamily="18" charset="-34"/>
              </a:rPr>
              <a:t>1. นำเมาส์ชี้ที่มุมล่างซ้ายหรือขวา</a:t>
            </a:r>
          </a:p>
          <a:p>
            <a:r>
              <a:rPr lang="th-TH" b="1">
                <a:latin typeface="Angsana New" pitchFamily="18" charset="-34"/>
              </a:rPr>
              <a:t>   ของรูปภาพเพื่อปรับขนาดให้ใหญ่</a:t>
            </a:r>
            <a:br>
              <a:rPr lang="th-TH" b="1">
                <a:latin typeface="Angsana New" pitchFamily="18" charset="-34"/>
              </a:rPr>
            </a:br>
            <a:r>
              <a:rPr lang="th-TH" b="1">
                <a:latin typeface="Angsana New" pitchFamily="18" charset="-34"/>
              </a:rPr>
              <a:t>   หรือเล็กตามต้องการ</a:t>
            </a:r>
          </a:p>
        </p:txBody>
      </p:sp>
      <p:sp>
        <p:nvSpPr>
          <p:cNvPr id="153635" name="Rectangle 35"/>
          <p:cNvSpPr>
            <a:spLocks noChangeArrowheads="1"/>
          </p:cNvSpPr>
          <p:nvPr/>
        </p:nvSpPr>
        <p:spPr bwMode="auto">
          <a:xfrm>
            <a:off x="2532063" y="3338513"/>
            <a:ext cx="394811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2. นำเมาส์ชี้ที่มุมด้านซ้ายหรือด้านขวา</a:t>
            </a:r>
          </a:p>
          <a:p>
            <a:r>
              <a:rPr lang="th-TH" sz="2400" b="1">
                <a:latin typeface="Angsana New" pitchFamily="18" charset="-34"/>
              </a:rPr>
              <a:t>   ของรูปภาพเพื่อปรับขนาดให้ใหญ่</a:t>
            </a:r>
          </a:p>
          <a:p>
            <a:r>
              <a:rPr lang="th-TH" sz="2400" b="1">
                <a:latin typeface="Angsana New" pitchFamily="18" charset="-34"/>
              </a:rPr>
              <a:t>   หรือเล็กตามต้องการ</a:t>
            </a:r>
          </a:p>
        </p:txBody>
      </p:sp>
      <p:sp>
        <p:nvSpPr>
          <p:cNvPr id="153636" name="Rectangle 36"/>
          <p:cNvSpPr>
            <a:spLocks noChangeArrowheads="1"/>
          </p:cNvSpPr>
          <p:nvPr/>
        </p:nvSpPr>
        <p:spPr bwMode="auto">
          <a:xfrm>
            <a:off x="2517775" y="5137150"/>
            <a:ext cx="37877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2400" b="1">
                <a:latin typeface="Angsana New" pitchFamily="18" charset="-34"/>
              </a:rPr>
              <a:t>3. นำเมาส์ชี้ที่มุมด้านบนหรือด้านล่าง</a:t>
            </a:r>
          </a:p>
          <a:p>
            <a:r>
              <a:rPr lang="th-TH" sz="2400" b="1">
                <a:latin typeface="Angsana New" pitchFamily="18" charset="-34"/>
              </a:rPr>
              <a:t>     ของรูปภาพเพื่อปรับขนาดให้ใหญ่หรือ</a:t>
            </a:r>
          </a:p>
          <a:p>
            <a:r>
              <a:rPr lang="th-TH" sz="2400" b="1">
                <a:latin typeface="Angsana New" pitchFamily="18" charset="-34"/>
              </a:rPr>
              <a:t>     เล็กตามต้องการ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F03D1-DF89-4DF4-833A-81E934EDD4E2}" type="slidenum">
              <a:rPr lang="en-US"/>
              <a:pPr/>
              <a:t>8</a:t>
            </a:fld>
            <a:endParaRPr lang="th-TH"/>
          </a:p>
        </p:txBody>
      </p:sp>
      <p:pic>
        <p:nvPicPr>
          <p:cNvPr id="154648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9895" r="66432" b="7249"/>
          <a:stretch>
            <a:fillRect/>
          </a:stretch>
        </p:blipFill>
        <p:spPr bwMode="auto">
          <a:xfrm>
            <a:off x="812800" y="1219200"/>
            <a:ext cx="2217738" cy="544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4629" name="AutoShape 5"/>
          <p:cNvSpPr>
            <a:spLocks noChangeArrowheads="1"/>
          </p:cNvSpPr>
          <p:nvPr/>
        </p:nvSpPr>
        <p:spPr bwMode="auto">
          <a:xfrm>
            <a:off x="1784350" y="585788"/>
            <a:ext cx="5834063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ngsana New" pitchFamily="18" charset="-34"/>
              </a:rPr>
              <a:t>การย้ายและการหมุนรูปภาพ</a:t>
            </a:r>
          </a:p>
        </p:txBody>
      </p:sp>
      <p:sp>
        <p:nvSpPr>
          <p:cNvPr id="154649" name="Rectangle 25"/>
          <p:cNvSpPr>
            <a:spLocks noChangeArrowheads="1"/>
          </p:cNvSpPr>
          <p:nvPr/>
        </p:nvSpPr>
        <p:spPr bwMode="auto">
          <a:xfrm>
            <a:off x="3071813" y="1911350"/>
            <a:ext cx="4572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latin typeface="Angsana New" pitchFamily="18" charset="-34"/>
              </a:rPr>
              <a:t>1</a:t>
            </a:r>
            <a:r>
              <a:rPr lang="th-TH" sz="2400" b="1">
                <a:latin typeface="Angsana New" pitchFamily="18" charset="-34"/>
              </a:rPr>
              <a:t>. คลิกเมาส์ที่รูปภาพตัวชี้เมาส์เปลี่ยนเป็นรูป                  </a:t>
            </a:r>
            <a:br>
              <a:rPr lang="th-TH" sz="2400" b="1">
                <a:latin typeface="Angsana New" pitchFamily="18" charset="-34"/>
              </a:rPr>
            </a:br>
            <a:r>
              <a:rPr lang="th-TH" sz="2400" b="1">
                <a:latin typeface="Angsana New" pitchFamily="18" charset="-34"/>
              </a:rPr>
              <a:t>    คลิกลากไปวางตำแหน่งใหม่</a:t>
            </a:r>
          </a:p>
        </p:txBody>
      </p:sp>
      <p:pic>
        <p:nvPicPr>
          <p:cNvPr id="154650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313" y="1739900"/>
            <a:ext cx="4206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4651" name="Rectangle 27"/>
          <p:cNvSpPr>
            <a:spLocks noChangeArrowheads="1"/>
          </p:cNvSpPr>
          <p:nvPr/>
        </p:nvSpPr>
        <p:spPr bwMode="auto">
          <a:xfrm>
            <a:off x="3155950" y="3716338"/>
            <a:ext cx="290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latin typeface="Angsana New" pitchFamily="18" charset="-34"/>
              </a:rPr>
              <a:t>2</a:t>
            </a:r>
            <a:r>
              <a:rPr lang="th-TH" sz="2400" b="1">
                <a:latin typeface="Angsana New" pitchFamily="18" charset="-34"/>
              </a:rPr>
              <a:t>. คลิกที่รูปภาพให้มีจุดกลมสีขาว</a:t>
            </a:r>
          </a:p>
        </p:txBody>
      </p:sp>
      <p:sp>
        <p:nvSpPr>
          <p:cNvPr id="154652" name="Rectangle 28"/>
          <p:cNvSpPr>
            <a:spLocks noChangeArrowheads="1"/>
          </p:cNvSpPr>
          <p:nvPr/>
        </p:nvSpPr>
        <p:spPr bwMode="auto">
          <a:xfrm>
            <a:off x="3144838" y="5316538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latin typeface="Angsana New" pitchFamily="18" charset="-34"/>
              </a:rPr>
              <a:t>3</a:t>
            </a:r>
            <a:r>
              <a:rPr lang="th-TH" sz="2400" b="1">
                <a:latin typeface="Angsana New" pitchFamily="18" charset="-34"/>
              </a:rPr>
              <a:t>. คลิกที่จุดสีเขียว ตัวชี้เมาส์จะเปลี่ยนเป็นรูป</a:t>
            </a:r>
          </a:p>
        </p:txBody>
      </p:sp>
      <p:pic>
        <p:nvPicPr>
          <p:cNvPr id="154653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113" y="5329238"/>
            <a:ext cx="41275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76191-EDA5-4310-BB46-CBC3E4B1C750}" type="slidenum">
              <a:rPr lang="en-US"/>
              <a:pPr/>
              <a:t>9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</a:rPr>
              <a:t>บทที่</a:t>
            </a:r>
            <a:r>
              <a:rPr lang="th-TH" sz="3200" b="1">
                <a:solidFill>
                  <a:srgbClr val="FF00FF"/>
                </a:solidFill>
              </a:rPr>
              <a:t> </a:t>
            </a:r>
            <a:r>
              <a:rPr lang="en-US" sz="3200" b="1">
                <a:solidFill>
                  <a:srgbClr val="FF00FF"/>
                </a:solidFill>
              </a:rPr>
              <a:t> </a:t>
            </a:r>
            <a:endParaRPr lang="th-TH" sz="3200" b="1">
              <a:solidFill>
                <a:srgbClr val="FF00FF"/>
              </a:solidFill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4</a:t>
            </a:r>
            <a:endParaRPr lang="th-TH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sp>
        <p:nvSpPr>
          <p:cNvPr id="87053" name="Rectangle 13"/>
          <p:cNvSpPr>
            <a:spLocks noChangeArrowheads="1"/>
          </p:cNvSpPr>
          <p:nvPr/>
        </p:nvSpPr>
        <p:spPr bwMode="auto">
          <a:xfrm>
            <a:off x="1768475" y="3860800"/>
            <a:ext cx="571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5400" b="1">
                <a:solidFill>
                  <a:srgbClr val="990099"/>
                </a:solidFill>
              </a:rPr>
              <a:t> การสร้างรูปภาพลงในเอกสาร</a:t>
            </a:r>
          </a:p>
        </p:txBody>
      </p:sp>
      <p:pic>
        <p:nvPicPr>
          <p:cNvPr id="87054" name="Picture 14" descr="13102008-052034-Splash-vectorjunk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38" y="47498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14550</TotalTime>
  <Words>603</Words>
  <Application>Microsoft Office PowerPoint</Application>
  <PresentationFormat>On-screen Show (4:3)</PresentationFormat>
  <Paragraphs>98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500</cp:revision>
  <dcterms:created xsi:type="dcterms:W3CDTF">2004-03-03T07:37:41Z</dcterms:created>
  <dcterms:modified xsi:type="dcterms:W3CDTF">2016-10-13T15:25:37Z</dcterms:modified>
</cp:coreProperties>
</file>