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00" r:id="rId3"/>
    <p:sldId id="303" r:id="rId4"/>
    <p:sldId id="314" r:id="rId5"/>
    <p:sldId id="304" r:id="rId6"/>
    <p:sldId id="315" r:id="rId7"/>
    <p:sldId id="305" r:id="rId8"/>
    <p:sldId id="316" r:id="rId9"/>
    <p:sldId id="307" r:id="rId10"/>
    <p:sldId id="311" r:id="rId11"/>
    <p:sldId id="312" r:id="rId12"/>
    <p:sldId id="308" r:id="rId13"/>
    <p:sldId id="313" r:id="rId14"/>
    <p:sldId id="309" r:id="rId15"/>
    <p:sldId id="310" r:id="rId16"/>
    <p:sldId id="302" r:id="rId17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68" autoAdjust="0"/>
    <p:restoredTop sz="97484" autoAdjust="0"/>
  </p:normalViewPr>
  <p:slideViewPr>
    <p:cSldViewPr snapToGrid="0">
      <p:cViewPr>
        <p:scale>
          <a:sx n="84" d="100"/>
          <a:sy n="84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7306D5C8-BDF7-4447-BBA2-D57B18F1440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3620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1C13B0-AEF7-402C-A730-136AF95FF8F6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502E5C-A4C0-45E3-A706-259E257854EF}" type="slidenum">
              <a:rPr lang="en-US"/>
              <a:pPr/>
              <a:t>16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567B-887D-46CC-A922-E99C3A71FC5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4865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51855-29C4-4771-A744-61638041135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8006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77541-8F42-4ECB-B836-35C827AED26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429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B339A-598E-40C7-815B-135F11C68A9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1783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E6B08-74C8-4191-A834-ABC85C5DED8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2037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24C4D-80B0-4F0F-B69C-AD32878A330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7095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D1D2B-C79D-4BD7-B7C0-34EB3AE7192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6185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38001-072C-4515-9A71-C5D65BA8545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8700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590AA-E214-457E-BA62-EE271F2D1A99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8392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2CF26-056D-4AAC-A57B-C6B97F8475F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1914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A0AC8-A938-46F3-903C-D98799771A9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21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148BC104-6008-4B09-BC7D-795DAD515CF2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8797C-5912-4ECD-A7B4-77957F36B562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8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1822450" y="3748088"/>
            <a:ext cx="5367338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การปรับแต่งเวิร์กชีต</a:t>
            </a:r>
          </a:p>
          <a:p>
            <a:pPr algn="ctr"/>
            <a:r>
              <a:rPr lang="th-TH" sz="6600" dirty="0">
                <a:solidFill>
                  <a:srgbClr val="990099"/>
                </a:solidFill>
              </a:rPr>
              <a:t> และการคำนวณตัวเลข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B2F3A-FD48-4F31-A4C9-4CC0CA4C3B60}" type="slidenum">
              <a:rPr lang="en-US"/>
              <a:pPr/>
              <a:t>10</a:t>
            </a:fld>
            <a:endParaRPr lang="th-TH"/>
          </a:p>
        </p:txBody>
      </p:sp>
      <p:sp>
        <p:nvSpPr>
          <p:cNvPr id="202756" name="AutoShape 4"/>
          <p:cNvSpPr>
            <a:spLocks noChangeArrowheads="1"/>
          </p:cNvSpPr>
          <p:nvPr/>
        </p:nvSpPr>
        <p:spPr bwMode="auto">
          <a:xfrm>
            <a:off x="1444625" y="6318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การจัดรูปแบบตัวเลข (ต่อ)</a:t>
            </a:r>
          </a:p>
        </p:txBody>
      </p:sp>
      <p:pic>
        <p:nvPicPr>
          <p:cNvPr id="9218" name="Picture 2" descr="C:\Users\Ampa\Desktop\image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96" y="1405467"/>
            <a:ext cx="49149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mpa\Desktop\image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096" y="1957917"/>
            <a:ext cx="347662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mpa\Desktop\image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71" y="4262967"/>
            <a:ext cx="50101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Ampa\Desktop\image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4667779"/>
            <a:ext cx="29146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2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A716-09C6-4403-A021-67342942EF91}" type="slidenum">
              <a:rPr lang="en-US"/>
              <a:pPr/>
              <a:t>11</a:t>
            </a:fld>
            <a:endParaRPr lang="th-TH"/>
          </a:p>
        </p:txBody>
      </p:sp>
      <p:sp>
        <p:nvSpPr>
          <p:cNvPr id="203780" name="AutoShape 4"/>
          <p:cNvSpPr>
            <a:spLocks noChangeArrowheads="1"/>
          </p:cNvSpPr>
          <p:nvPr/>
        </p:nvSpPr>
        <p:spPr bwMode="auto">
          <a:xfrm>
            <a:off x="1444625" y="6318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การจัดรูปแบบตัวเลข (ต่อ)</a:t>
            </a:r>
          </a:p>
        </p:txBody>
      </p:sp>
      <p:pic>
        <p:nvPicPr>
          <p:cNvPr id="10242" name="Picture 2" descr="C:\Users\Ampa\Desktop\image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36" y="2383720"/>
            <a:ext cx="4914900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mpa\Desktop\image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269" y="2879901"/>
            <a:ext cx="302895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C3DA0-6FF4-4EF2-9B87-08522674841F}" type="slidenum">
              <a:rPr lang="en-US"/>
              <a:pPr/>
              <a:t>12</a:t>
            </a:fld>
            <a:endParaRPr lang="th-TH"/>
          </a:p>
        </p:txBody>
      </p:sp>
      <p:sp>
        <p:nvSpPr>
          <p:cNvPr id="198660" name="AutoShape 4"/>
          <p:cNvSpPr>
            <a:spLocks noChangeArrowheads="1"/>
          </p:cNvSpPr>
          <p:nvPr/>
        </p:nvSpPr>
        <p:spPr bwMode="auto">
          <a:xfrm>
            <a:off x="1836738" y="646113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การคำนวณตัวเลข</a:t>
            </a:r>
          </a:p>
        </p:txBody>
      </p:sp>
      <p:pic>
        <p:nvPicPr>
          <p:cNvPr id="11266" name="Picture 2" descr="C:\Users\Ampa\Desktop\image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2205476"/>
            <a:ext cx="603885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9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35B1-BA1C-4FBB-99D4-240EBA1B719F}" type="slidenum">
              <a:rPr lang="en-US"/>
              <a:pPr/>
              <a:t>13</a:t>
            </a:fld>
            <a:endParaRPr lang="th-TH"/>
          </a:p>
        </p:txBody>
      </p:sp>
      <p:sp>
        <p:nvSpPr>
          <p:cNvPr id="204804" name="AutoShape 4"/>
          <p:cNvSpPr>
            <a:spLocks noChangeArrowheads="1"/>
          </p:cNvSpPr>
          <p:nvPr/>
        </p:nvSpPr>
        <p:spPr bwMode="auto">
          <a:xfrm>
            <a:off x="1836738" y="646113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การคำนวณตัวเลข (ต่อ)</a:t>
            </a:r>
          </a:p>
        </p:txBody>
      </p:sp>
      <p:pic>
        <p:nvPicPr>
          <p:cNvPr id="12290" name="Picture 2" descr="C:\Users\Ampa\Desktop\image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" y="2147711"/>
            <a:ext cx="8895330" cy="321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9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DF067-3C4B-4A1A-B093-21DC58DBC25A}" type="slidenum">
              <a:rPr lang="en-US"/>
              <a:pPr/>
              <a:t>14</a:t>
            </a:fld>
            <a:endParaRPr lang="th-TH"/>
          </a:p>
        </p:txBody>
      </p:sp>
      <p:sp>
        <p:nvSpPr>
          <p:cNvPr id="199684" name="AutoShape 4"/>
          <p:cNvSpPr>
            <a:spLocks noChangeArrowheads="1"/>
          </p:cNvSpPr>
          <p:nvPr/>
        </p:nvSpPr>
        <p:spPr bwMode="auto">
          <a:xfrm>
            <a:off x="1560513" y="615950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การคัดลอกสูตรอัตโนมัติ</a:t>
            </a:r>
          </a:p>
        </p:txBody>
      </p:sp>
      <p:pic>
        <p:nvPicPr>
          <p:cNvPr id="13314" name="Picture 2" descr="C:\Users\Ampa\Desktop\image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22" y="1532643"/>
            <a:ext cx="448627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mpa\Desktop\image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55587"/>
            <a:ext cx="44386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70A3-1431-400A-AD0E-D50B443749E1}" type="slidenum">
              <a:rPr lang="en-US"/>
              <a:pPr/>
              <a:t>15</a:t>
            </a:fld>
            <a:endParaRPr lang="th-TH"/>
          </a:p>
        </p:txBody>
      </p:sp>
      <p:sp>
        <p:nvSpPr>
          <p:cNvPr id="200708" name="AutoShape 4"/>
          <p:cNvSpPr>
            <a:spLocks noChangeArrowheads="1"/>
          </p:cNvSpPr>
          <p:nvPr/>
        </p:nvSpPr>
        <p:spPr bwMode="auto">
          <a:xfrm>
            <a:off x="1836738" y="658813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การคำนวณหาผลรวมอัตโนมัติ</a:t>
            </a:r>
          </a:p>
        </p:txBody>
      </p:sp>
      <p:pic>
        <p:nvPicPr>
          <p:cNvPr id="14338" name="Picture 2" descr="C:\Users\Ampa\Desktop\image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51" y="2025827"/>
            <a:ext cx="43624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Ampa\Desktop\image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05027"/>
            <a:ext cx="43815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D9B86-E1C5-4C23-8775-98975E44888A}" type="slidenum">
              <a:rPr lang="en-US"/>
              <a:pPr/>
              <a:t>16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8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6" name="Rectangle 16"/>
          <p:cNvSpPr>
            <a:spLocks noChangeArrowheads="1"/>
          </p:cNvSpPr>
          <p:nvPr/>
        </p:nvSpPr>
        <p:spPr bwMode="auto">
          <a:xfrm>
            <a:off x="1846263" y="3575050"/>
            <a:ext cx="5367337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>
                <a:solidFill>
                  <a:srgbClr val="990099"/>
                </a:solidFill>
              </a:rPr>
              <a:t> การปรับแต่งเวิร์กชีต</a:t>
            </a:r>
          </a:p>
          <a:p>
            <a:pPr algn="ctr"/>
            <a:r>
              <a:rPr lang="th-TH" sz="6600">
                <a:solidFill>
                  <a:srgbClr val="990099"/>
                </a:solidFill>
              </a:rPr>
              <a:t> และการคำนวณตัวเลข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C440E-7758-4146-958B-6A4C72F248C7}" type="slidenum">
              <a:rPr lang="en-US"/>
              <a:pPr/>
              <a:t>2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1793875" y="603250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การจัดรูปแบบการจัดวางข้อมูล</a:t>
            </a:r>
          </a:p>
        </p:txBody>
      </p:sp>
      <p:sp>
        <p:nvSpPr>
          <p:cNvPr id="84060" name="Rectangle 92"/>
          <p:cNvSpPr>
            <a:spLocks noChangeArrowheads="1"/>
          </p:cNvSpPr>
          <p:nvPr/>
        </p:nvSpPr>
        <p:spPr bwMode="auto">
          <a:xfrm>
            <a:off x="-2633663" y="1270907"/>
            <a:ext cx="21796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/>
              <a:t>6. คลิกที่ปุ่ม  ตกลง </a:t>
            </a:r>
          </a:p>
        </p:txBody>
      </p:sp>
      <p:pic>
        <p:nvPicPr>
          <p:cNvPr id="1026" name="Picture 2" descr="C:\Users\Ampa\Desktop\image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43" y="1446129"/>
            <a:ext cx="3244776" cy="221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mpa\Desktop\image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29" y="1397326"/>
            <a:ext cx="338137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mpa\Desktop\image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29" y="3174946"/>
            <a:ext cx="4143375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mpa\Desktop\image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65" y="3702346"/>
            <a:ext cx="3451754" cy="294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2B5E9-9524-4372-BF1E-81CDB128C35D}" type="slidenum">
              <a:rPr lang="en-US"/>
              <a:pPr/>
              <a:t>3</a:t>
            </a:fld>
            <a:endParaRPr lang="th-TH"/>
          </a:p>
        </p:txBody>
      </p:sp>
      <p:sp>
        <p:nvSpPr>
          <p:cNvPr id="193540" name="AutoShape 4"/>
          <p:cNvSpPr>
            <a:spLocks noChangeArrowheads="1"/>
          </p:cNvSpPr>
          <p:nvPr/>
        </p:nvSpPr>
        <p:spPr bwMode="auto">
          <a:xfrm>
            <a:off x="1735138" y="615950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การใส่สีตัวอักษรและสีพื้น</a:t>
            </a:r>
          </a:p>
        </p:txBody>
      </p:sp>
      <p:pic>
        <p:nvPicPr>
          <p:cNvPr id="2050" name="Picture 2" descr="C:\Users\Ampa\Desktop\image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" y="1455562"/>
            <a:ext cx="7326930" cy="25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mpa\Desktop\image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" y="3892550"/>
            <a:ext cx="7552708" cy="262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2B5E9-9524-4372-BF1E-81CDB128C35D}" type="slidenum">
              <a:rPr lang="en-US"/>
              <a:pPr/>
              <a:t>4</a:t>
            </a:fld>
            <a:endParaRPr lang="th-TH"/>
          </a:p>
        </p:txBody>
      </p:sp>
      <p:sp>
        <p:nvSpPr>
          <p:cNvPr id="193540" name="AutoShape 4"/>
          <p:cNvSpPr>
            <a:spLocks noChangeArrowheads="1"/>
          </p:cNvSpPr>
          <p:nvPr/>
        </p:nvSpPr>
        <p:spPr bwMode="auto">
          <a:xfrm>
            <a:off x="1735138" y="615950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การใส่สีตัวอักษรและสีพื้น</a:t>
            </a:r>
          </a:p>
        </p:txBody>
      </p:sp>
      <p:pic>
        <p:nvPicPr>
          <p:cNvPr id="3074" name="Picture 2" descr="C:\Users\Ampa\Desktop\image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" y="2441046"/>
            <a:ext cx="8334376" cy="288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9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94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D060-A1FD-43C4-A7F1-FC6D1A20E4DC}" type="slidenum">
              <a:rPr lang="en-US"/>
              <a:pPr/>
              <a:t>5</a:t>
            </a:fld>
            <a:endParaRPr lang="th-TH"/>
          </a:p>
        </p:txBody>
      </p:sp>
      <p:sp>
        <p:nvSpPr>
          <p:cNvPr id="194564" name="AutoShape 4"/>
          <p:cNvSpPr>
            <a:spLocks noChangeArrowheads="1"/>
          </p:cNvSpPr>
          <p:nvPr/>
        </p:nvSpPr>
        <p:spPr bwMode="auto">
          <a:xfrm>
            <a:off x="1285875" y="6445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การใส่เส้นขอบให้กับตาราง</a:t>
            </a:r>
          </a:p>
        </p:txBody>
      </p:sp>
      <p:pic>
        <p:nvPicPr>
          <p:cNvPr id="4098" name="Picture 2" descr="C:\Users\Ampa\Desktop\image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31" y="2440164"/>
            <a:ext cx="8524876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pa\Desktop\image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83" y="1601964"/>
            <a:ext cx="477202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mpa\Desktop\image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83" y="5388681"/>
            <a:ext cx="83439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D060-A1FD-43C4-A7F1-FC6D1A20E4DC}" type="slidenum">
              <a:rPr lang="en-US"/>
              <a:pPr/>
              <a:t>6</a:t>
            </a:fld>
            <a:endParaRPr lang="th-TH"/>
          </a:p>
        </p:txBody>
      </p:sp>
      <p:sp>
        <p:nvSpPr>
          <p:cNvPr id="194564" name="AutoShape 4"/>
          <p:cNvSpPr>
            <a:spLocks noChangeArrowheads="1"/>
          </p:cNvSpPr>
          <p:nvPr/>
        </p:nvSpPr>
        <p:spPr bwMode="auto">
          <a:xfrm>
            <a:off x="1285875" y="6445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การใส่เส้นขอบให้กับตาราง</a:t>
            </a:r>
          </a:p>
        </p:txBody>
      </p:sp>
      <p:pic>
        <p:nvPicPr>
          <p:cNvPr id="5125" name="Picture 5" descr="C:\Users\Ampa\Desktop\image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805" y="1839207"/>
            <a:ext cx="438150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mpa\Desktop\image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256" y="3222625"/>
            <a:ext cx="43053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88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9A578-6B59-4E93-ADDC-E49F7352E939}" type="slidenum">
              <a:rPr lang="en-US"/>
              <a:pPr/>
              <a:t>7</a:t>
            </a:fld>
            <a:endParaRPr lang="th-TH"/>
          </a:p>
        </p:txBody>
      </p:sp>
      <p:sp>
        <p:nvSpPr>
          <p:cNvPr id="195588" name="AutoShape 4"/>
          <p:cNvSpPr>
            <a:spLocks noChangeArrowheads="1"/>
          </p:cNvSpPr>
          <p:nvPr/>
        </p:nvSpPr>
        <p:spPr bwMode="auto">
          <a:xfrm>
            <a:off x="1619250" y="58737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การปรับเส้นขอบเฉพาะบางส่วน</a:t>
            </a:r>
          </a:p>
        </p:txBody>
      </p:sp>
      <p:pic>
        <p:nvPicPr>
          <p:cNvPr id="6146" name="Picture 2" descr="C:\Users\Ampa\Desktop\image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77" y="1770062"/>
            <a:ext cx="4714875" cy="34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mpa\Desktop\image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71" y="1905353"/>
            <a:ext cx="287655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mpa\Desktop\image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909" y="1235075"/>
            <a:ext cx="3748705" cy="333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9A578-6B59-4E93-ADDC-E49F7352E939}" type="slidenum">
              <a:rPr lang="en-US"/>
              <a:pPr/>
              <a:t>8</a:t>
            </a:fld>
            <a:endParaRPr lang="th-TH"/>
          </a:p>
        </p:txBody>
      </p:sp>
      <p:sp>
        <p:nvSpPr>
          <p:cNvPr id="195588" name="AutoShape 4"/>
          <p:cNvSpPr>
            <a:spLocks noChangeArrowheads="1"/>
          </p:cNvSpPr>
          <p:nvPr/>
        </p:nvSpPr>
        <p:spPr bwMode="auto">
          <a:xfrm>
            <a:off x="1619250" y="58737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การปรับเส้นขอบเฉพาะบางส่วน</a:t>
            </a:r>
          </a:p>
        </p:txBody>
      </p:sp>
      <p:pic>
        <p:nvPicPr>
          <p:cNvPr id="7171" name="Picture 3" descr="C:\Users\Ampa\Desktop\image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83" y="1375235"/>
            <a:ext cx="3357739" cy="414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mpa\Desktop\image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83" y="5475288"/>
            <a:ext cx="3400425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mpa\Desktop\image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4038"/>
            <a:ext cx="3013869" cy="216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2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736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EA275-35B4-4B09-891F-459DA3D2410F}" type="slidenum">
              <a:rPr lang="en-US"/>
              <a:pPr/>
              <a:t>9</a:t>
            </a:fld>
            <a:endParaRPr lang="th-TH"/>
          </a:p>
        </p:txBody>
      </p:sp>
      <p:sp>
        <p:nvSpPr>
          <p:cNvPr id="197636" name="AutoShape 4"/>
          <p:cNvSpPr>
            <a:spLocks noChangeArrowheads="1"/>
          </p:cNvSpPr>
          <p:nvPr/>
        </p:nvSpPr>
        <p:spPr bwMode="auto">
          <a:xfrm>
            <a:off x="1444625" y="6318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การจัดรูปแบบตัวเลข</a:t>
            </a:r>
          </a:p>
        </p:txBody>
      </p:sp>
      <p:pic>
        <p:nvPicPr>
          <p:cNvPr id="197660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" t="8937" r="37617" b="10854"/>
          <a:stretch>
            <a:fillRect/>
          </a:stretch>
        </p:blipFill>
        <p:spPr bwMode="auto">
          <a:xfrm>
            <a:off x="9563100" y="484188"/>
            <a:ext cx="5062538" cy="454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Ampa\Desktop\image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7" y="1561747"/>
            <a:ext cx="4905376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mpa\Desktop\image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1561747"/>
            <a:ext cx="352425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mpa\Desktop\image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7" y="4536370"/>
            <a:ext cx="4953001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mpa\Desktop\image6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4155369"/>
            <a:ext cx="3571875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24347</TotalTime>
  <Words>378</Words>
  <Application>Microsoft Office PowerPoint</Application>
  <PresentationFormat>On-screen Show (4:3)</PresentationFormat>
  <Paragraphs>75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834</cp:revision>
  <dcterms:created xsi:type="dcterms:W3CDTF">2004-03-03T07:37:41Z</dcterms:created>
  <dcterms:modified xsi:type="dcterms:W3CDTF">2016-10-12T13:24:16Z</dcterms:modified>
</cp:coreProperties>
</file>