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6" r:id="rId3"/>
    <p:sldId id="311" r:id="rId4"/>
    <p:sldId id="317" r:id="rId5"/>
    <p:sldId id="310" r:id="rId6"/>
    <p:sldId id="312" r:id="rId7"/>
    <p:sldId id="313" r:id="rId8"/>
    <p:sldId id="318" r:id="rId9"/>
    <p:sldId id="314" r:id="rId10"/>
    <p:sldId id="319" r:id="rId11"/>
    <p:sldId id="315" r:id="rId12"/>
    <p:sldId id="320" r:id="rId13"/>
    <p:sldId id="316" r:id="rId14"/>
    <p:sldId id="321" r:id="rId15"/>
    <p:sldId id="302" r:id="rId16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9" autoAdjust="0"/>
    <p:restoredTop sz="93792" autoAdjust="0"/>
  </p:normalViewPr>
  <p:slideViewPr>
    <p:cSldViewPr snapToGrid="0">
      <p:cViewPr>
        <p:scale>
          <a:sx n="75" d="100"/>
          <a:sy n="75" d="100"/>
        </p:scale>
        <p:origin x="-1362" y="-72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E9C0195-7BE2-40B0-BDC7-B2BEF12BAA5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20492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4AB5F3-BDCE-4A87-A5B9-4843D6C7FF83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A60F1A-D7D1-42FD-BFD2-EAA0586AB7AA}" type="slidenum">
              <a:rPr lang="en-US"/>
              <a:pPr/>
              <a:t>15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37379-A272-4114-8167-741F118C4B6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061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4423A-31CB-4E61-BC88-1D44179960A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7228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880EB-78FF-4227-990E-CE0B85FFB42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9267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5524A-755E-47CD-AEC2-197357680AE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719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5AFD0-6972-4A6B-AF82-F2178DB7CED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1971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8F84-D2E4-41C5-BC36-E2F5C8BABB0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6113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D5E5A-C5A9-48F0-8E6D-61FEAADAA14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412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0596F-2367-4457-B89C-DD891369245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3886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6921A-785F-439E-AEEE-90B6DD33600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031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D5932-A685-4C7B-B0DB-EFA77AC15E0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0541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E31D7-C97A-40CE-9C3A-0658B4C13A2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540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6FE22418-E058-4CDC-B2F5-E43D190C72FC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ED549-F421-45E7-B263-58ABAD8ED867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9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512763" y="3733800"/>
            <a:ext cx="8027987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>
                <a:solidFill>
                  <a:srgbClr val="990099"/>
                </a:solidFill>
              </a:rPr>
              <a:t> การสร้างกราฟและ</a:t>
            </a:r>
          </a:p>
          <a:p>
            <a:pPr algn="ctr"/>
            <a:r>
              <a:rPr lang="th-TH" sz="6600">
                <a:solidFill>
                  <a:srgbClr val="990099"/>
                </a:solidFill>
              </a:rPr>
              <a:t>การพิมพ์ตารางออกทางเครื่องพิมพ์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5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4" name="AutoShape 4"/>
          <p:cNvSpPr>
            <a:spLocks noChangeArrowheads="1"/>
          </p:cNvSpPr>
          <p:nvPr/>
        </p:nvSpPr>
        <p:spPr bwMode="auto">
          <a:xfrm>
            <a:off x="1358900" y="6318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การเลือกชนิดของกราฟ</a:t>
            </a:r>
            <a:r>
              <a:rPr lang="en-US" sz="4000">
                <a:latin typeface="Angsana New" pitchFamily="18" charset="-34"/>
              </a:rPr>
              <a:t>/</a:t>
            </a:r>
            <a:r>
              <a:rPr lang="th-TH" sz="4000">
                <a:latin typeface="Angsana New" pitchFamily="18" charset="-34"/>
              </a:rPr>
              <a:t>แผนภูมิ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9218" name="Picture 2" descr="C:\Users\Ampa\Desktop\image1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381124"/>
            <a:ext cx="5048250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mpa\Desktop\image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2719386"/>
            <a:ext cx="27717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mpa\Desktop\image1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3943350"/>
            <a:ext cx="513397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Ampa\Desktop\image1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3829050"/>
            <a:ext cx="260985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14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AutoShape 4"/>
          <p:cNvSpPr>
            <a:spLocks noChangeArrowheads="1"/>
          </p:cNvSpPr>
          <p:nvPr/>
        </p:nvSpPr>
        <p:spPr bwMode="auto">
          <a:xfrm>
            <a:off x="1808163" y="688975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การใส่รูปภาพลงในแท่งกราฟ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0242" name="Picture 2" descr="C:\Users\Ampa\Desktop\image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01764"/>
            <a:ext cx="4356100" cy="26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mpa\Desktop\image1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4022165"/>
            <a:ext cx="4369594" cy="268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mpa\Desktop\image1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507564"/>
            <a:ext cx="32194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Ampa\Desktop\image18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77"/>
          <a:stretch/>
        </p:blipFill>
        <p:spPr bwMode="auto">
          <a:xfrm>
            <a:off x="4981574" y="4022165"/>
            <a:ext cx="3190875" cy="38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Ampa\Desktop\image18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897437" y="4986465"/>
            <a:ext cx="3133725" cy="86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Ampa\Desktop\image18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72" b="2682"/>
          <a:stretch/>
        </p:blipFill>
        <p:spPr bwMode="auto">
          <a:xfrm>
            <a:off x="4981574" y="4457700"/>
            <a:ext cx="3190875" cy="4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Ampa\Desktop\image18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1" t="70892" r="3141"/>
          <a:stretch/>
        </p:blipFill>
        <p:spPr bwMode="auto">
          <a:xfrm>
            <a:off x="4854575" y="5848477"/>
            <a:ext cx="3133725" cy="52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AutoShape 4"/>
          <p:cNvSpPr>
            <a:spLocks noChangeArrowheads="1"/>
          </p:cNvSpPr>
          <p:nvPr/>
        </p:nvSpPr>
        <p:spPr bwMode="auto">
          <a:xfrm>
            <a:off x="1808163" y="688975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การใส่รูปภาพลงในแท่งกราฟ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1266" name="Picture 2" descr="C:\Users\Ampa\Desktop\image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1401425"/>
            <a:ext cx="4552157" cy="27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mpa\Desktop\image1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54" y="4062859"/>
            <a:ext cx="4477939" cy="26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Ampa\Desktop\image1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1831975"/>
            <a:ext cx="3057525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Ampa\Desktop\image1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363591"/>
            <a:ext cx="25908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56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014B-AE1D-405B-821D-CD0BB329AE48}" type="slidenum">
              <a:rPr lang="en-US"/>
              <a:pPr/>
              <a:t>13</a:t>
            </a:fld>
            <a:endParaRPr lang="th-TH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1430338" y="644525"/>
            <a:ext cx="676433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การสั่งพิมพ์ตารางและกราฟออกทางเครื่องพิมพ์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8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2293" name="Picture 5" descr="C:\Users\Ampa\Desktop\image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819" y="2359025"/>
            <a:ext cx="420052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Ampa\Desktop\image1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1528763"/>
            <a:ext cx="38385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0014B-AE1D-405B-821D-CD0BB329AE48}" type="slidenum">
              <a:rPr lang="en-US"/>
              <a:pPr/>
              <a:t>14</a:t>
            </a:fld>
            <a:endParaRPr lang="th-TH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1430338" y="644525"/>
            <a:ext cx="676433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การสั่งพิมพ์ตารางและกราฟออกทางเครื่องพิมพ์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8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64368" y="1415996"/>
            <a:ext cx="7531894" cy="5177430"/>
            <a:chOff x="664368" y="1415996"/>
            <a:chExt cx="7531894" cy="5177430"/>
          </a:xfrm>
        </p:grpSpPr>
        <p:pic>
          <p:nvPicPr>
            <p:cNvPr id="13318" name="Picture 6" descr="C:\Users\Ampa\Desktop\image19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68" y="1415996"/>
              <a:ext cx="4321142" cy="3410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5" name="Picture 3" descr="C:\Users\Ampa\Desktop\image19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3412" y="3943350"/>
              <a:ext cx="3752850" cy="265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316" name="Picture 4" descr="C:\Users\Ampa\Desktop\image1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7" y="1870075"/>
            <a:ext cx="33909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Ampa\Desktop\image19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6" y="4918075"/>
            <a:ext cx="393382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47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B471-2277-48F5-85C0-A5D9082988ED}" type="slidenum">
              <a:rPr lang="en-US"/>
              <a:pPr/>
              <a:t>15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9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855663" y="2436813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7" name="Rectangle 17"/>
          <p:cNvSpPr>
            <a:spLocks noChangeArrowheads="1"/>
          </p:cNvSpPr>
          <p:nvPr/>
        </p:nvSpPr>
        <p:spPr bwMode="auto">
          <a:xfrm>
            <a:off x="628650" y="3762375"/>
            <a:ext cx="8027988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การสร้างกราฟและ</a:t>
            </a:r>
          </a:p>
          <a:p>
            <a:pPr algn="ctr"/>
            <a:r>
              <a:rPr lang="th-TH" sz="6600" dirty="0">
                <a:solidFill>
                  <a:srgbClr val="990099"/>
                </a:solidFill>
              </a:rPr>
              <a:t>การพิมพ์ตารางออกทางเครื่องพิมพ์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5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ED4D-6E00-460B-9977-CFDE561104A3}" type="slidenum">
              <a:rPr lang="en-US"/>
              <a:pPr/>
              <a:t>2</a:t>
            </a:fld>
            <a:endParaRPr lang="th-TH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1779588" y="615950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การสร้างกราฟจากตารางข้อมูล</a:t>
            </a:r>
          </a:p>
        </p:txBody>
      </p:sp>
      <p:sp>
        <p:nvSpPr>
          <p:cNvPr id="196641" name="Text Box 33"/>
          <p:cNvSpPr txBox="1">
            <a:spLocks noChangeArrowheads="1"/>
          </p:cNvSpPr>
          <p:nvPr/>
        </p:nvSpPr>
        <p:spPr bwMode="auto">
          <a:xfrm>
            <a:off x="196850" y="1587500"/>
            <a:ext cx="18415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th-TH"/>
          </a:p>
        </p:txBody>
      </p:sp>
      <p:pic>
        <p:nvPicPr>
          <p:cNvPr id="1026" name="Picture 2" descr="C:\Users\Ampa\Desktop\image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263650"/>
            <a:ext cx="4391025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mpa\Desktop\image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219" y="1416050"/>
            <a:ext cx="422910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mpa\Desktop\image1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5763"/>
            <a:ext cx="3821559" cy="202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mpa\Desktop\image1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59" y="4514779"/>
            <a:ext cx="3506341" cy="234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356D8-43A7-414B-97DE-EB4FE0B3D9D2}" type="slidenum">
              <a:rPr lang="en-US"/>
              <a:pPr/>
              <a:t>3</a:t>
            </a:fld>
            <a:endParaRPr lang="th-TH"/>
          </a:p>
        </p:txBody>
      </p:sp>
      <p:sp>
        <p:nvSpPr>
          <p:cNvPr id="201733" name="AutoShape 5"/>
          <p:cNvSpPr>
            <a:spLocks noChangeArrowheads="1"/>
          </p:cNvSpPr>
          <p:nvPr/>
        </p:nvSpPr>
        <p:spPr bwMode="auto">
          <a:xfrm>
            <a:off x="1663700" y="68897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การสร้างกราฟจากตารางข้อมูล </a:t>
            </a:r>
            <a:r>
              <a:rPr lang="th-TH" sz="3600"/>
              <a:t>(ต่อ)</a:t>
            </a:r>
          </a:p>
        </p:txBody>
      </p:sp>
      <p:pic>
        <p:nvPicPr>
          <p:cNvPr id="2050" name="Picture 2" descr="C:\Users\Ampa\Desktop\image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1593850"/>
            <a:ext cx="42672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mpa\Desktop\image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2" y="3900487"/>
            <a:ext cx="3532188" cy="256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1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1833562"/>
            <a:ext cx="35909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mpa\Desktop\image1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4679950"/>
            <a:ext cx="34385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8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Ampa\Desktop\image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18" y="1190625"/>
            <a:ext cx="3257550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4DBB6-5DF6-4A4E-83D0-6F75F61818EB}" type="slidenum">
              <a:rPr lang="en-US"/>
              <a:pPr/>
              <a:t>4</a:t>
            </a:fld>
            <a:endParaRPr lang="th-TH"/>
          </a:p>
        </p:txBody>
      </p:sp>
      <p:sp>
        <p:nvSpPr>
          <p:cNvPr id="207876" name="AutoShape 4"/>
          <p:cNvSpPr>
            <a:spLocks noChangeArrowheads="1"/>
          </p:cNvSpPr>
          <p:nvPr/>
        </p:nvSpPr>
        <p:spPr bwMode="auto">
          <a:xfrm>
            <a:off x="1650601" y="37147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การสร้างกราฟจากตารางข้อมูล </a:t>
            </a:r>
            <a:r>
              <a:rPr lang="th-TH" sz="3600" dirty="0"/>
              <a:t>(ต่อ)</a:t>
            </a:r>
          </a:p>
        </p:txBody>
      </p:sp>
      <p:pic>
        <p:nvPicPr>
          <p:cNvPr id="3074" name="Picture 2" descr="C:\Users\Ampa\Desktop\image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" y="1190625"/>
            <a:ext cx="424815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pa\Desktop\image1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" y="4325937"/>
            <a:ext cx="3933825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mpa\Desktop\image1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631" y="3149600"/>
            <a:ext cx="412432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mpa\Desktop\image1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03" y="6043612"/>
            <a:ext cx="375523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mpa\Desktop\image1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730" y="6200774"/>
            <a:ext cx="386715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mpa\Desktop\image118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79" b="28333"/>
          <a:stretch/>
        </p:blipFill>
        <p:spPr bwMode="auto">
          <a:xfrm>
            <a:off x="2290363" y="5191124"/>
            <a:ext cx="2277270" cy="40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mpa\Desktop\image1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19" y="1454150"/>
            <a:ext cx="3990975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A5AB1-BFFE-42DA-864B-6A5A18C994BC}" type="slidenum">
              <a:rPr lang="en-US"/>
              <a:pPr/>
              <a:t>5</a:t>
            </a:fld>
            <a:endParaRPr lang="th-TH"/>
          </a:p>
        </p:txBody>
      </p:sp>
      <p:sp>
        <p:nvSpPr>
          <p:cNvPr id="200708" name="AutoShape 4"/>
          <p:cNvSpPr>
            <a:spLocks noChangeArrowheads="1"/>
          </p:cNvSpPr>
          <p:nvPr/>
        </p:nvSpPr>
        <p:spPr bwMode="auto">
          <a:xfrm>
            <a:off x="1576388" y="660400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การปรับแต่งรูปกราฟ</a:t>
            </a:r>
            <a:r>
              <a:rPr lang="en-US" sz="4000">
                <a:latin typeface="Angsana New" pitchFamily="18" charset="-34"/>
              </a:rPr>
              <a:t>/</a:t>
            </a:r>
            <a:r>
              <a:rPr lang="th-TH" sz="4000">
                <a:latin typeface="Angsana New" pitchFamily="18" charset="-34"/>
              </a:rPr>
              <a:t>แผนภูมิ</a:t>
            </a:r>
          </a:p>
        </p:txBody>
      </p:sp>
      <p:pic>
        <p:nvPicPr>
          <p:cNvPr id="4098" name="Picture 2" descr="C:\Users\Ampa\Desktop\image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454150"/>
            <a:ext cx="3873724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1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3981450"/>
            <a:ext cx="3551479" cy="258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mpa\Desktop\image1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211" y="3765550"/>
            <a:ext cx="752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mpa\Desktop\image13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4064000"/>
            <a:ext cx="365760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7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269B-A363-448D-9EF7-02AE3FE05A2F}" type="slidenum">
              <a:rPr lang="en-US"/>
              <a:pPr/>
              <a:t>6</a:t>
            </a:fld>
            <a:endParaRPr lang="th-TH"/>
          </a:p>
        </p:txBody>
      </p:sp>
      <p:sp>
        <p:nvSpPr>
          <p:cNvPr id="202756" name="AutoShape 4"/>
          <p:cNvSpPr>
            <a:spLocks noChangeArrowheads="1"/>
          </p:cNvSpPr>
          <p:nvPr/>
        </p:nvSpPr>
        <p:spPr bwMode="auto">
          <a:xfrm>
            <a:off x="1881188" y="333376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การปรับแต่งรูปกราฟแบบ </a:t>
            </a:r>
            <a:r>
              <a:rPr lang="en-US" sz="4000" dirty="0">
                <a:latin typeface="Angsana New" pitchFamily="18" charset="-34"/>
              </a:rPr>
              <a:t>3 </a:t>
            </a:r>
            <a:r>
              <a:rPr lang="th-TH" sz="4000" dirty="0">
                <a:latin typeface="Angsana New" pitchFamily="18" charset="-34"/>
              </a:rPr>
              <a:t>มิติ</a:t>
            </a:r>
          </a:p>
        </p:txBody>
      </p:sp>
      <p:pic>
        <p:nvPicPr>
          <p:cNvPr id="5122" name="Picture 2" descr="C:\Users\Ampa\Desktop\image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25" y="1118572"/>
            <a:ext cx="5665788" cy="303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mpa\Desktop\image1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4149725"/>
            <a:ext cx="455295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mpa\Desktop\image1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4217988"/>
            <a:ext cx="36004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8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80" name="AutoShape 4"/>
          <p:cNvSpPr>
            <a:spLocks noChangeArrowheads="1"/>
          </p:cNvSpPr>
          <p:nvPr/>
        </p:nvSpPr>
        <p:spPr bwMode="auto">
          <a:xfrm>
            <a:off x="2327274" y="712788"/>
            <a:ext cx="49704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การใส่คำอธิบายแผนภูมิ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6146" name="Picture 2" descr="C:\Users\Ampa\Desktop\image1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77" y="1368427"/>
            <a:ext cx="7923043" cy="272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1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93"/>
          <a:stretch/>
        </p:blipFill>
        <p:spPr bwMode="auto">
          <a:xfrm>
            <a:off x="610478" y="4094164"/>
            <a:ext cx="4418722" cy="265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pa\Desktop\image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4183063"/>
            <a:ext cx="31527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80" name="AutoShape 4"/>
          <p:cNvSpPr>
            <a:spLocks noChangeArrowheads="1"/>
          </p:cNvSpPr>
          <p:nvPr/>
        </p:nvSpPr>
        <p:spPr bwMode="auto">
          <a:xfrm>
            <a:off x="2327274" y="712788"/>
            <a:ext cx="49704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การใส่คำอธิบายแผนภูมิ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7171" name="Picture 3" descr="C:\Users\Ampa\Desktop\image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428750"/>
            <a:ext cx="48387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mpa\Desktop\image1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2203450"/>
            <a:ext cx="31146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mpa\Desktop\image1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1524000"/>
            <a:ext cx="306705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mpa\Desktop\image1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263900"/>
            <a:ext cx="477202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Ampa\Desktop\image1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4" y="4400550"/>
            <a:ext cx="2962276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2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4" name="AutoShape 4"/>
          <p:cNvSpPr>
            <a:spLocks noChangeArrowheads="1"/>
          </p:cNvSpPr>
          <p:nvPr/>
        </p:nvSpPr>
        <p:spPr bwMode="auto">
          <a:xfrm>
            <a:off x="1358900" y="6318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การเลือกชนิดของกราฟ</a:t>
            </a:r>
            <a:r>
              <a:rPr lang="en-US" sz="4000">
                <a:latin typeface="Angsana New" pitchFamily="18" charset="-34"/>
              </a:rPr>
              <a:t>/</a:t>
            </a:r>
            <a:r>
              <a:rPr lang="th-TH" sz="4000">
                <a:latin typeface="Angsana New" pitchFamily="18" charset="-34"/>
              </a:rPr>
              <a:t>แผนภูมิ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8194" name="Picture 2" descr="C:\Users\Ampa\Desktop\image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1460500"/>
            <a:ext cx="5038726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pa\Desktop\image1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6" y="1895475"/>
            <a:ext cx="31242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mpa\Desktop\image1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76650"/>
            <a:ext cx="511492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mpa\Desktop\image1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6" y="4273550"/>
            <a:ext cx="260032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27233</TotalTime>
  <Words>361</Words>
  <Application>Microsoft Office PowerPoint</Application>
  <PresentationFormat>On-screen Show (4:3)</PresentationFormat>
  <Paragraphs>64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899</cp:revision>
  <dcterms:created xsi:type="dcterms:W3CDTF">2004-03-03T07:37:41Z</dcterms:created>
  <dcterms:modified xsi:type="dcterms:W3CDTF">2016-10-12T15:59:26Z</dcterms:modified>
</cp:coreProperties>
</file>