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327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9685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8854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6766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9164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768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726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108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942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3405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43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3113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671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936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0998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225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6938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40DCC0-82A9-4328-96E0-CAEE2E532EA9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FAAA690-DDA0-415A-A34E-C4F3A490C0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5749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6 </a:t>
            </a:r>
            <a:r>
              <a:rPr lang="th-TH" dirty="0" smtClean="0"/>
              <a:t>การจัดทำแผนธุรกิจ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สาระการเรียนรู้</a:t>
            </a:r>
            <a:endParaRPr lang="en-US" dirty="0" smtClean="0"/>
          </a:p>
          <a:p>
            <a:endParaRPr lang="th-TH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6.1 </a:t>
            </a:r>
            <a:r>
              <a:rPr lang="th-TH" dirty="0"/>
              <a:t>ความหมายของแผนธุรกิจ</a:t>
            </a:r>
            <a:endParaRPr lang="en-US" dirty="0"/>
          </a:p>
          <a:p>
            <a:r>
              <a:rPr lang="en-US" dirty="0"/>
              <a:t>6.2 </a:t>
            </a:r>
            <a:r>
              <a:rPr lang="th-TH" dirty="0"/>
              <a:t>ความสำคัญของแผนธุรกิจ</a:t>
            </a:r>
            <a:endParaRPr lang="en-US" dirty="0"/>
          </a:p>
          <a:p>
            <a:r>
              <a:rPr lang="en-US" dirty="0"/>
              <a:t>6.3 </a:t>
            </a:r>
            <a:r>
              <a:rPr lang="th-TH" dirty="0"/>
              <a:t>องค์ประกอบของแผนธุรกิจ</a:t>
            </a:r>
            <a:endParaRPr lang="en-US" dirty="0"/>
          </a:p>
          <a:p>
            <a:r>
              <a:rPr lang="en-US" dirty="0"/>
              <a:t>6.4 </a:t>
            </a:r>
            <a:r>
              <a:rPr lang="th-TH" dirty="0"/>
              <a:t>การจัดทำแผนธุรกิจ</a:t>
            </a:r>
            <a:endParaRPr lang="en-US" dirty="0"/>
          </a:p>
          <a:p>
            <a:endParaRPr lang="th-TH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/>
              <a:t>ผลการเรียนรู้ที่คาดหวัง</a:t>
            </a:r>
            <a:endParaRPr lang="en-US" dirty="0" smtClean="0"/>
          </a:p>
          <a:p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0"/>
            <a:r>
              <a:rPr lang="th-TH" dirty="0" smtClean="0"/>
              <a:t>อธิบายความหมายของแผนธุรกิจได้</a:t>
            </a:r>
            <a:endParaRPr lang="en-US" dirty="0" smtClean="0"/>
          </a:p>
          <a:p>
            <a:pPr lvl="0"/>
            <a:r>
              <a:rPr lang="th-TH" dirty="0" smtClean="0"/>
              <a:t>อธิบายความสำคัญของแผนธุรกิจได้</a:t>
            </a:r>
            <a:endParaRPr lang="en-US" dirty="0" smtClean="0"/>
          </a:p>
          <a:p>
            <a:pPr lvl="0"/>
            <a:r>
              <a:rPr lang="th-TH" dirty="0" smtClean="0"/>
              <a:t>บอกองค์ประกอบของแผนธุรกิจได้</a:t>
            </a:r>
            <a:endParaRPr lang="en-US" dirty="0" smtClean="0"/>
          </a:p>
          <a:p>
            <a:pPr lvl="0"/>
            <a:r>
              <a:rPr lang="th-TH" dirty="0" smtClean="0"/>
              <a:t>จัดทำแผนธุรกิจได้</a:t>
            </a:r>
            <a:endParaRPr lang="en-US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แผนธุรกิจ (</a:t>
            </a:r>
            <a:r>
              <a:rPr lang="en-US" dirty="0"/>
              <a:t>Business Plan) </a:t>
            </a:r>
            <a:r>
              <a:rPr lang="th-TH" dirty="0"/>
              <a:t>เป็นเครื่องมือที่มีความสำคัญยิ่งสำหรับผู้ประกอบการที่ริเริ่มจะก่อตั้งกิจการ แผนนี้เป็นผลสรุป หรือผลรวม แห่ง กระบวนการคิดพิจารณา และการตัดสินใจที่จะเปลี่ยนความคิดของผู้ประกอบการออกมาเป็นโอกาสทางธุรกิจ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</a:t>
            </a:r>
            <a:r>
              <a:rPr lang="th-TH" dirty="0" smtClean="0"/>
              <a:t> ความหมายของแผนธุรกิจ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แผนธุรกิจ (</a:t>
            </a:r>
            <a:r>
              <a:rPr lang="en-US" dirty="0"/>
              <a:t>Business Plan) </a:t>
            </a:r>
            <a:r>
              <a:rPr lang="th-TH" dirty="0"/>
              <a:t>คือแผนงานทางธุรกิจที่แสดงกิจกรรมต่างๆ ที่ต้องปฏิบัติในการลงทุนประกอบการ โดยมีจุดเริ่มต้นจาก จะผลิตสินค้าและบริการอะไร มีกระบวนการปฏิบัติอย่างไรบ้าง และผลจากการปฏิบัติออกมาได้มากน้อยแค่ไหน ใช้งบประมาณและ กำลังคน เท่าไร เพื่อให้เกิดเป็นสินค้าและบริการแก่ลูกค้า และจะบริหารธุรกิจอย่างไรธุรกิจจึงจะอยู่รอด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</a:t>
            </a:r>
            <a:r>
              <a:rPr lang="th-TH" dirty="0" smtClean="0"/>
              <a:t>ความสำคัญของแผนธุรกิจ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โดยแผนธุรกิจนอกจากจะเป็นการประเมินความเป็นไปได้ของโครงการแล้ว ยังเป็นแผนงานและแผนควบคุมการดำเนินงานของบริษัทได้อีกทางหนึ่งด้วย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</a:t>
            </a:r>
            <a:r>
              <a:rPr lang="th-TH" dirty="0" smtClean="0"/>
              <a:t>องค์ประกอบของแผนธุรกิจ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บทสรุปผู้บริหาร</a:t>
            </a:r>
          </a:p>
          <a:p>
            <a:r>
              <a:rPr lang="th-TH" dirty="0" smtClean="0"/>
              <a:t>วัตถุประสงค์ในการนำเสนอแผนธุรกิจ</a:t>
            </a:r>
          </a:p>
          <a:p>
            <a:r>
              <a:rPr lang="th-TH" dirty="0" smtClean="0"/>
              <a:t>ความเป็นมาของธุรกิจ</a:t>
            </a:r>
          </a:p>
          <a:p>
            <a:r>
              <a:rPr lang="th-TH" dirty="0" smtClean="0"/>
              <a:t>สินค้า</a:t>
            </a:r>
          </a:p>
          <a:p>
            <a:r>
              <a:rPr lang="th-TH" dirty="0" smtClean="0"/>
              <a:t>การวิเคราะห์อุตสาหกรรมและตลาด</a:t>
            </a:r>
          </a:p>
          <a:p>
            <a:r>
              <a:rPr lang="th-TH" dirty="0" smtClean="0"/>
              <a:t>แผนบริหารจัดการ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r>
              <a:rPr lang="th-TH" dirty="0" smtClean="0"/>
              <a:t>การจัดทำแผนธุรกิจ</a:t>
            </a:r>
            <a:endParaRPr lang="th-T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แผนการขายสินค้า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h-TH" dirty="0" smtClean="0"/>
              <a:t>สถานประกอบการในการขายสินค้า</a:t>
            </a:r>
          </a:p>
          <a:p>
            <a:r>
              <a:rPr lang="th-TH" dirty="0" smtClean="0"/>
              <a:t>อุปกรณ์ เครื่องมือ ของตกแต่ง</a:t>
            </a:r>
          </a:p>
          <a:p>
            <a:r>
              <a:rPr lang="th-TH" dirty="0" smtClean="0"/>
              <a:t>ข้อมูลในการขายสินค้า</a:t>
            </a:r>
          </a:p>
          <a:p>
            <a:r>
              <a:rPr lang="th-TH" dirty="0" smtClean="0"/>
              <a:t>ขั้นตอนการขาย</a:t>
            </a:r>
          </a:p>
          <a:p>
            <a:r>
              <a:rPr lang="th-TH" dirty="0" smtClean="0"/>
              <a:t>แผนผังกระบวนการขาย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 smtClean="0"/>
              <a:t>แผนการเงิน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h-TH" dirty="0" smtClean="0"/>
              <a:t>ประมาณการในการลงทุน</a:t>
            </a:r>
          </a:p>
          <a:p>
            <a:r>
              <a:rPr lang="th-TH" dirty="0" smtClean="0"/>
              <a:t>ทรัพย์สินที่ใช้ในการประกอบธุรกิจ</a:t>
            </a:r>
          </a:p>
          <a:p>
            <a:r>
              <a:rPr lang="th-TH" dirty="0" smtClean="0"/>
              <a:t>สมมติฐานทางการเงิน</a:t>
            </a:r>
          </a:p>
          <a:p>
            <a:r>
              <a:rPr lang="th-TH" dirty="0" smtClean="0"/>
              <a:t>ประมาณการในการขายสินค้ารายเดือน</a:t>
            </a:r>
          </a:p>
          <a:p>
            <a:r>
              <a:rPr lang="th-TH" dirty="0" smtClean="0"/>
              <a:t>ประมาณการรายได้จากการขายสินค้า</a:t>
            </a:r>
          </a:p>
          <a:p>
            <a:pPr>
              <a:buNone/>
            </a:pPr>
            <a:r>
              <a:rPr lang="th-TH" dirty="0" smtClean="0"/>
              <a:t>ต้นทุนสินค้า ค้าใช้จ่าย งบกำไรขาดทุน ฯลฯ</a:t>
            </a:r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</TotalTime>
  <Words>308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Angsana New</vt:lpstr>
      <vt:lpstr>Arial</vt:lpstr>
      <vt:lpstr>Cordia New</vt:lpstr>
      <vt:lpstr>Garamond</vt:lpstr>
      <vt:lpstr>Organic</vt:lpstr>
      <vt:lpstr>หน่วยที่ 6 การจัดทำแผนธุรกิจ</vt:lpstr>
      <vt:lpstr>PowerPoint Presentation</vt:lpstr>
      <vt:lpstr>สาระสำคัญ</vt:lpstr>
      <vt:lpstr>1. ความหมายของแผนธุรกิจ</vt:lpstr>
      <vt:lpstr>2. ความสำคัญของแผนธุรกิจ</vt:lpstr>
      <vt:lpstr>3. องค์ประกอบของแผนธุรกิจ</vt:lpstr>
      <vt:lpstr>4. การจัดทำแผนธุรกิจ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6 การจัดทำแผนธุรกิจ</dc:title>
  <dc:creator>computer</dc:creator>
  <cp:lastModifiedBy>User</cp:lastModifiedBy>
  <cp:revision>6</cp:revision>
  <dcterms:created xsi:type="dcterms:W3CDTF">2013-11-03T08:02:39Z</dcterms:created>
  <dcterms:modified xsi:type="dcterms:W3CDTF">2018-12-14T10:19:13Z</dcterms:modified>
</cp:coreProperties>
</file>