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398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06409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184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502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9698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0533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4587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3827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8757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3234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4885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8748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023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8796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2120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4305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0037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87642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mtClean="0"/>
              <a:t>หน่วยที่ </a:t>
            </a:r>
            <a:r>
              <a:rPr lang="en-US" dirty="0" smtClean="0"/>
              <a:t>2</a:t>
            </a:r>
            <a:r>
              <a:rPr lang="th-TH" dirty="0" smtClean="0"/>
              <a:t> ความรู้เกี่ยวกับธุรกิจและการเป็นผู้ประกอบการ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หน่วยที่ </a:t>
            </a:r>
            <a:r>
              <a:rPr lang="en-US" dirty="0" smtClean="0"/>
              <a:t>2</a:t>
            </a:r>
            <a:r>
              <a:rPr lang="th-TH" dirty="0" smtClean="0"/>
              <a:t> ความรู้เกี่ยวกับธุรกิจและการเป็นผู้ประกอบการ</a:t>
            </a:r>
            <a:endParaRPr lang="th-T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สาระการเรียนรู้</a:t>
            </a:r>
            <a:endParaRPr lang="th-TH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h-TH" b="1" dirty="0"/>
              <a:t>สาระการเรียนรู้</a:t>
            </a:r>
            <a:endParaRPr lang="en-US" sz="1800" dirty="0"/>
          </a:p>
          <a:p>
            <a:r>
              <a:rPr lang="th-TH" dirty="0" smtClean="0"/>
              <a:t>ความหมาย</a:t>
            </a:r>
            <a:r>
              <a:rPr lang="th-TH" dirty="0"/>
              <a:t>และความสำคัญของ</a:t>
            </a:r>
            <a:r>
              <a:rPr lang="th-TH" dirty="0" smtClean="0"/>
              <a:t>ธุรกิจ</a:t>
            </a:r>
          </a:p>
          <a:p>
            <a:r>
              <a:rPr lang="th-TH" dirty="0" smtClean="0"/>
              <a:t>บทบาท</a:t>
            </a:r>
            <a:r>
              <a:rPr lang="th-TH" dirty="0"/>
              <a:t>หน้าที่และความรับผิดชอบของ</a:t>
            </a:r>
            <a:r>
              <a:rPr lang="th-TH" dirty="0" smtClean="0"/>
              <a:t>ผู้ประกอบการ</a:t>
            </a:r>
            <a:endParaRPr lang="th-TH" sz="1400" dirty="0" smtClean="0"/>
          </a:p>
          <a:p>
            <a:r>
              <a:rPr lang="th-TH" dirty="0" smtClean="0"/>
              <a:t>ประเภท</a:t>
            </a:r>
            <a:r>
              <a:rPr lang="th-TH" dirty="0"/>
              <a:t>ของการประกอบ</a:t>
            </a:r>
            <a:r>
              <a:rPr lang="th-TH" dirty="0" smtClean="0"/>
              <a:t>ธุรกิจ</a:t>
            </a:r>
            <a:endParaRPr lang="th-TH" sz="1400" dirty="0"/>
          </a:p>
          <a:p>
            <a:r>
              <a:rPr lang="th-TH" dirty="0" smtClean="0"/>
              <a:t>คุณสมบัติ</a:t>
            </a:r>
            <a:r>
              <a:rPr lang="th-TH" dirty="0"/>
              <a:t>ของผู้ประกอบการที่ดี</a:t>
            </a:r>
            <a:endParaRPr lang="en-US" sz="1600" dirty="0"/>
          </a:p>
          <a:p>
            <a:pPr>
              <a:buNone/>
            </a:pPr>
            <a:endParaRPr lang="en-US" sz="1800" dirty="0"/>
          </a:p>
          <a:p>
            <a:endParaRPr lang="th-TH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/>
              <a:t>ผลการเรียนรู้ที่</a:t>
            </a:r>
            <a:r>
              <a:rPr lang="th-TH" dirty="0" smtClean="0"/>
              <a:t>คาดหวัง</a:t>
            </a:r>
            <a:endParaRPr lang="en-US" sz="1800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th-TH" dirty="0" smtClean="0"/>
              <a:t>อธิบายความหมายและความสำคัญของธุรกิจได้</a:t>
            </a:r>
            <a:endParaRPr lang="en-US" sz="1600" dirty="0" smtClean="0"/>
          </a:p>
          <a:p>
            <a:pPr lvl="0"/>
            <a:r>
              <a:rPr lang="th-TH" dirty="0" smtClean="0"/>
              <a:t>เข้าใจบทบาทหน้าที่และความรับผิดชอบของผู้ประกอบการ</a:t>
            </a:r>
            <a:endParaRPr lang="en-US" sz="1600" dirty="0" smtClean="0"/>
          </a:p>
          <a:p>
            <a:pPr lvl="0"/>
            <a:r>
              <a:rPr lang="th-TH" dirty="0" smtClean="0"/>
              <a:t>แยกประเภทของการประกอบธุรกิจได้</a:t>
            </a:r>
            <a:endParaRPr lang="en-US" sz="1600" dirty="0" smtClean="0"/>
          </a:p>
          <a:p>
            <a:pPr lvl="0"/>
            <a:r>
              <a:rPr lang="th-TH" dirty="0" smtClean="0"/>
              <a:t>บอกคุณสมบัติของผู้ประกอบการที่ดีได้</a:t>
            </a:r>
            <a:endParaRPr lang="en-US" sz="1600" dirty="0" smtClean="0"/>
          </a:p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สาระสำคัญ</a:t>
            </a:r>
            <a:endParaRPr lang="th-TH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ผู้ประกอบการ คือ เจ้าของกิจการ หรือบุคคลที่จัดตั้งองค์กรธุรกิจเพื่อหวังผลกำไร เป็นบุคคลที่มองเห็นโอกาสทางธุรกิจและสามารถหาชองทางที่จะสร้างธุรกิจของตนเองโดยยอมรับความเสี่ยงต่าง ๆ ที่จะเกิดขึ้น</a:t>
            </a:r>
          </a:p>
          <a:p>
            <a:r>
              <a:rPr lang="th-TH" dirty="0" smtClean="0"/>
              <a:t>ผู้ที่มุ่งหวังจะเป็นผู้ประกอบการต้องพิจารณาถึงปัญหา ความท้าทาย ความไม่แน่นอนในการทำธุรกิจได้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บทที่ </a:t>
            </a:r>
            <a:r>
              <a:rPr lang="en-US" dirty="0" smtClean="0"/>
              <a:t>2 </a:t>
            </a:r>
            <a:r>
              <a:rPr lang="th-TH" dirty="0" smtClean="0"/>
              <a:t>ความรู้เกี่ยวกับธุรกิจและการเป็นผู้ประกอบการ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h-TH" dirty="0" smtClean="0"/>
              <a:t>ความหมายและความสำคัญของธุรกิจ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/>
              <a:t>บทบาทหน้าที่และความรับผิดชอบของผู้ประกอบการ</a:t>
            </a:r>
            <a:endParaRPr lang="th-TH" sz="1800" dirty="0" smtClean="0"/>
          </a:p>
          <a:p>
            <a:pPr marL="514350" indent="-514350">
              <a:buFont typeface="+mj-lt"/>
              <a:buAutoNum type="arabicPeriod"/>
            </a:pPr>
            <a:r>
              <a:rPr lang="th-TH" dirty="0" smtClean="0"/>
              <a:t>ประเภทของการประกอบธุรกิจ</a:t>
            </a:r>
            <a:endParaRPr lang="th-TH" sz="1800" dirty="0" smtClean="0"/>
          </a:p>
          <a:p>
            <a:pPr marL="514350" indent="-514350">
              <a:buFont typeface="+mj-lt"/>
              <a:buAutoNum type="arabicPeriod"/>
            </a:pPr>
            <a:r>
              <a:rPr lang="th-TH" dirty="0" smtClean="0"/>
              <a:t>คุณสมบัติของผู้ประกอบการที่ดี</a:t>
            </a:r>
            <a:endParaRPr lang="en-US" sz="2000" dirty="0" smtClean="0"/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</a:t>
            </a:r>
            <a:r>
              <a:rPr lang="th-TH" dirty="0" smtClean="0"/>
              <a:t>ความหมายและความสำคัญของธุรกิจ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ความหมาย</a:t>
            </a:r>
          </a:p>
          <a:p>
            <a:r>
              <a:rPr lang="th-TH" dirty="0" smtClean="0"/>
              <a:t>ความสำคัญของธุรกิจ</a:t>
            </a:r>
            <a:endParaRPr lang="th-TH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</a:t>
            </a:r>
            <a:r>
              <a:rPr lang="th-TH" dirty="0" smtClean="0"/>
              <a:t>บทบาทหน้าที่และความรับผิดชอบของผู้ประกอบการ</a:t>
            </a:r>
            <a:r>
              <a:rPr lang="th-TH" sz="2800" dirty="0" smtClean="0"/>
              <a:t/>
            </a:r>
            <a:br>
              <a:rPr lang="th-TH" sz="2800" dirty="0" smtClean="0"/>
            </a:br>
            <a:endParaRPr lang="th-TH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หน้าที่ของธุรกิจ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lvl="1"/>
            <a:r>
              <a:rPr lang="th-TH" dirty="0" smtClean="0"/>
              <a:t>การผลิตสินค้า</a:t>
            </a:r>
          </a:p>
          <a:p>
            <a:pPr lvl="1"/>
            <a:r>
              <a:rPr lang="th-TH" dirty="0" smtClean="0"/>
              <a:t>การให้บริการ</a:t>
            </a:r>
          </a:p>
          <a:p>
            <a:pPr lvl="1"/>
            <a:r>
              <a:rPr lang="th-TH" dirty="0" smtClean="0"/>
              <a:t>การจำแนกแจกจ่ายสินค้า</a:t>
            </a:r>
          </a:p>
          <a:p>
            <a:pPr lvl="1"/>
            <a:r>
              <a:rPr lang="th-TH" dirty="0" smtClean="0"/>
              <a:t>การจัดซื้อ</a:t>
            </a:r>
          </a:p>
          <a:p>
            <a:pPr lvl="1"/>
            <a:r>
              <a:rPr lang="th-TH" dirty="0" smtClean="0"/>
              <a:t>การเก็บรักษาสินค้า</a:t>
            </a:r>
          </a:p>
          <a:p>
            <a:pPr lvl="1"/>
            <a:r>
              <a:rPr lang="th-TH" dirty="0" smtClean="0"/>
              <a:t>การจัดจำหน่าย</a:t>
            </a:r>
          </a:p>
          <a:p>
            <a:pPr lvl="1"/>
            <a:r>
              <a:rPr lang="th-TH" dirty="0" smtClean="0"/>
              <a:t>การจัดการทางการเงิน</a:t>
            </a:r>
          </a:p>
          <a:p>
            <a:pPr lvl="1"/>
            <a:r>
              <a:rPr lang="th-TH" dirty="0" smtClean="0"/>
              <a:t>การจัดทำบัญชี</a:t>
            </a:r>
          </a:p>
          <a:p>
            <a:pPr lvl="1"/>
            <a:r>
              <a:rPr lang="th-TH" dirty="0" smtClean="0"/>
              <a:t>การทำการโฆษณา</a:t>
            </a:r>
            <a:endParaRPr lang="th-T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 smtClean="0"/>
              <a:t>ความรับผิดชอบของผู้ประกอบการ</a:t>
            </a:r>
            <a:endParaRPr lang="th-TH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h-TH" dirty="0" smtClean="0"/>
              <a:t>ด้านบริหารจัดการทุกรูปแบบ</a:t>
            </a:r>
          </a:p>
          <a:p>
            <a:r>
              <a:rPr lang="th-TH" dirty="0" smtClean="0"/>
              <a:t>ผู้ประกอบการและพนักงานที่ดีจำเป็นต้องปฏิบัติอย่างเสมอภาคและเป็นธรรมทุกกรณี</a:t>
            </a:r>
            <a:endParaRPr lang="th-TH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</a:t>
            </a:r>
            <a:r>
              <a:rPr lang="th-TH" dirty="0" smtClean="0"/>
              <a:t>ประเภทของการประกอบธุรกิจ</a:t>
            </a:r>
            <a:r>
              <a:rPr lang="th-TH" sz="2800" dirty="0" smtClean="0"/>
              <a:t/>
            </a:r>
            <a:br>
              <a:rPr lang="th-TH" sz="2800" dirty="0" smtClean="0"/>
            </a:b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การพาณิชย์</a:t>
            </a:r>
          </a:p>
          <a:p>
            <a:r>
              <a:rPr lang="th-TH" dirty="0" smtClean="0"/>
              <a:t>การอุตสาหกรรม</a:t>
            </a:r>
          </a:p>
          <a:p>
            <a:r>
              <a:rPr lang="th-TH" dirty="0" smtClean="0"/>
              <a:t>การบริการ</a:t>
            </a:r>
            <a:endParaRPr lang="th-TH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4.</a:t>
            </a:r>
            <a:r>
              <a:rPr lang="th-TH" dirty="0" smtClean="0"/>
              <a:t> คุณสมบัติของผู้ประกอบการที่ดี</a:t>
            </a:r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h-TH" dirty="0" smtClean="0"/>
              <a:t>รู้จักตนเอง</a:t>
            </a:r>
          </a:p>
          <a:p>
            <a:r>
              <a:rPr lang="th-TH" dirty="0" smtClean="0"/>
              <a:t>ความรู้</a:t>
            </a:r>
          </a:p>
          <a:p>
            <a:r>
              <a:rPr lang="th-TH" dirty="0" smtClean="0"/>
              <a:t>ความคิดสร้างสรรค์</a:t>
            </a:r>
          </a:p>
          <a:p>
            <a:r>
              <a:rPr lang="th-TH" dirty="0" smtClean="0"/>
              <a:t>ความกล้าและความเป็นผู้นำ</a:t>
            </a:r>
          </a:p>
          <a:p>
            <a:r>
              <a:rPr lang="th-TH" dirty="0" smtClean="0"/>
              <a:t>รักในสิ่งที่ทำ</a:t>
            </a:r>
            <a:endParaRPr lang="th-TH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h-TH" dirty="0" smtClean="0"/>
              <a:t>ความพยายาม อดทน</a:t>
            </a:r>
          </a:p>
          <a:p>
            <a:r>
              <a:rPr lang="th-TH" dirty="0" smtClean="0"/>
              <a:t>ความประหยัดและมัธยัสถ์</a:t>
            </a:r>
          </a:p>
          <a:p>
            <a:r>
              <a:rPr lang="th-TH" dirty="0" smtClean="0"/>
              <a:t>ไหวพริบ</a:t>
            </a:r>
          </a:p>
          <a:p>
            <a:r>
              <a:rPr lang="th-TH" dirty="0" smtClean="0"/>
              <a:t>เงินทุน</a:t>
            </a:r>
          </a:p>
          <a:p>
            <a:r>
              <a:rPr lang="th-TH" dirty="0" smtClean="0"/>
              <a:t>การสนับสนุนจากบุคคลรอบข้าง</a:t>
            </a:r>
            <a:endParaRPr lang="th-TH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</TotalTime>
  <Words>305</Words>
  <Application>Microsoft Office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Angsana New</vt:lpstr>
      <vt:lpstr>Arial</vt:lpstr>
      <vt:lpstr>Cordia New</vt:lpstr>
      <vt:lpstr>Garamond</vt:lpstr>
      <vt:lpstr>Organic</vt:lpstr>
      <vt:lpstr>หน่วยที่ 2 ความรู้เกี่ยวกับธุรกิจและการเป็นผู้ประกอบการ</vt:lpstr>
      <vt:lpstr>หน่วยที่ 2 ความรู้เกี่ยวกับธุรกิจและการเป็นผู้ประกอบการ</vt:lpstr>
      <vt:lpstr>สาระสำคัญ</vt:lpstr>
      <vt:lpstr>บทที่ 2 ความรู้เกี่ยวกับธุรกิจและการเป็นผู้ประกอบการ</vt:lpstr>
      <vt:lpstr>1. ความหมายและความสำคัญของธุรกิจ</vt:lpstr>
      <vt:lpstr>2. บทบาทหน้าที่และความรับผิดชอบของผู้ประกอบการ </vt:lpstr>
      <vt:lpstr>3. ประเภทของการประกอบธุรกิจ </vt:lpstr>
      <vt:lpstr>4. คุณสมบัติของผู้ประกอบการที่ดี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2 ความรู้เกี่ยวกับธุรกิจและการเป็นผู้ประกอบการ</dc:title>
  <dc:creator>computer</dc:creator>
  <cp:lastModifiedBy>User</cp:lastModifiedBy>
  <cp:revision>6</cp:revision>
  <dcterms:created xsi:type="dcterms:W3CDTF">2013-11-03T04:21:25Z</dcterms:created>
  <dcterms:modified xsi:type="dcterms:W3CDTF">2018-12-14T10:18:06Z</dcterms:modified>
</cp:coreProperties>
</file>