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59" r:id="rId6"/>
    <p:sldId id="261" r:id="rId7"/>
    <p:sldId id="263" r:id="rId8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542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06625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176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5786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334412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3897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76927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98960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842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51456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7210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98478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63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4821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7266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6233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01094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5C427B3-B73D-4731-A59D-3626603F43C0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3BE8782-4B10-4AB7-8B65-467514659C4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86490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smtClean="0"/>
              <a:t>หน่วยที่</a:t>
            </a:r>
            <a:r>
              <a:rPr lang="en-US" smtClean="0"/>
              <a:t>1</a:t>
            </a:r>
            <a:r>
              <a:rPr lang="th-TH" dirty="0" smtClean="0"/>
              <a:t> หลักการวางแผนเป้าหมายชีวิต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หน่วยที่</a:t>
            </a:r>
            <a:r>
              <a:rPr lang="en-US" dirty="0" smtClean="0"/>
              <a:t>1</a:t>
            </a:r>
            <a:r>
              <a:rPr lang="th-TH" dirty="0" smtClean="0"/>
              <a:t> หลักการวางแผนเป้าหมายชีวิต</a:t>
            </a:r>
            <a:endParaRPr lang="th-TH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สาระการเรียนรู้</a:t>
            </a:r>
            <a:endParaRPr lang="th-TH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1"/>
            <a:r>
              <a:rPr lang="th-TH" dirty="0"/>
              <a:t>ความสำคัญของการวางแผนเป้าหมายชีวิต</a:t>
            </a:r>
            <a:endParaRPr lang="en-US" sz="1400" dirty="0"/>
          </a:p>
          <a:p>
            <a:pPr lvl="1"/>
            <a:r>
              <a:rPr lang="th-TH" dirty="0"/>
              <a:t>เทคนิคการวางแผนเป้าหมายสู่ความสำเร็จในชีวิต</a:t>
            </a:r>
            <a:endParaRPr lang="en-US" sz="1400" dirty="0"/>
          </a:p>
          <a:p>
            <a:pPr lvl="1"/>
            <a:r>
              <a:rPr lang="th-TH" dirty="0"/>
              <a:t>การวางแผนประกอบอาชีพ</a:t>
            </a:r>
            <a:endParaRPr lang="en-US" sz="1400" dirty="0"/>
          </a:p>
          <a:p>
            <a:endParaRPr lang="th-TH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h-TH" dirty="0" smtClean="0"/>
              <a:t>ผลการเรียนรู้ที่คาดหวัง</a:t>
            </a:r>
            <a:endParaRPr lang="th-TH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th-TH" dirty="0"/>
              <a:t>สามารถกำหนดเป้าหมายในชีวิตของตนเองได้อย่างเหมาะสม</a:t>
            </a:r>
            <a:endParaRPr lang="en-US" dirty="0"/>
          </a:p>
          <a:p>
            <a:pPr lvl="0"/>
            <a:r>
              <a:rPr lang="th-TH" dirty="0"/>
              <a:t>สามารถอธิบายเทคนิคการกำหนดเป้าหมายสู่ความสำเร็จในชีวิตได้</a:t>
            </a:r>
            <a:endParaRPr lang="en-US" dirty="0"/>
          </a:p>
          <a:p>
            <a:pPr lvl="0"/>
            <a:r>
              <a:rPr lang="th-TH" dirty="0"/>
              <a:t>เห็นความสำคัญของการวางแผนประกอบอาชีพ</a:t>
            </a:r>
            <a:endParaRPr lang="en-US" dirty="0"/>
          </a:p>
          <a:p>
            <a:pPr lvl="0"/>
            <a:r>
              <a:rPr lang="th-TH" dirty="0"/>
              <a:t>สามารถเลือกประกอบอาชีพตามความสนใจและความถนัดของตน</a:t>
            </a:r>
            <a:endParaRPr lang="en-US" dirty="0"/>
          </a:p>
          <a:p>
            <a:endParaRPr lang="th-T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สาระสำคัญ</a:t>
            </a:r>
            <a:endParaRPr lang="th-TH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การวางแผนเป้าหมายชีวิต คือ การที่บุคคลได้วางแผนอนาคตของตนไว้ด้วยวิธีการที่เหมาะสม ทั้งนี้เพื่อการนำพาตนเองก้าวไปสู่เป้าหมายของ ชีวิตในอนาคตได้ ซึ่งอาจเป็นการกำหนดเป้าหมายไว้ว่า จะมีเรียนให้สำเร็จสูงสุดในระดับใด จะประกอบอาชีพอะไรในอนรคต จะสามารถสร้างฐานะที่มั่นคงให้ตนเองได้อย่างไร เป็นต้น ซึ่งการวางแผนเป้าหมายชีวิตของแต่ละบุคคลย่อมแตกต่างกันไป   </a:t>
            </a:r>
            <a:endParaRPr lang="en-US" dirty="0"/>
          </a:p>
          <a:p>
            <a:endParaRPr lang="th-TH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</a:t>
            </a:r>
            <a:r>
              <a:rPr lang="th-TH" dirty="0" smtClean="0"/>
              <a:t>ความสำคัญของการวางแผนเป้าหมายชีวิต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1.1 </a:t>
            </a:r>
            <a:r>
              <a:rPr lang="th-TH" dirty="0" smtClean="0"/>
              <a:t>ความสำคัญของการวางแผนเป้าหมายชีวิต</a:t>
            </a:r>
          </a:p>
          <a:p>
            <a:pPr>
              <a:buNone/>
            </a:pPr>
            <a:r>
              <a:rPr lang="en-US" dirty="0" smtClean="0"/>
              <a:t>1.2</a:t>
            </a:r>
            <a:r>
              <a:rPr lang="th-TH" dirty="0" smtClean="0"/>
              <a:t> เทคนิคการวางแผนเป้าหมายสู่ความสำเร็จในชีวิต</a:t>
            </a:r>
          </a:p>
          <a:p>
            <a:pPr>
              <a:buNone/>
            </a:pPr>
            <a:r>
              <a:rPr lang="en-US" dirty="0" smtClean="0"/>
              <a:t>1.3</a:t>
            </a:r>
            <a:r>
              <a:rPr lang="th-TH" dirty="0" smtClean="0"/>
              <a:t> การวางแผนประกอบอาชีพ</a:t>
            </a:r>
          </a:p>
          <a:p>
            <a:pPr>
              <a:buNone/>
            </a:pPr>
            <a:endParaRPr lang="th-TH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1</a:t>
            </a:r>
            <a:r>
              <a:rPr lang="en-US" b="1" dirty="0" smtClean="0"/>
              <a:t>. </a:t>
            </a:r>
            <a:r>
              <a:rPr lang="th-TH" b="1" dirty="0"/>
              <a:t>ความสำคัญของการวางแผนเป้าหมาย</a:t>
            </a:r>
            <a:r>
              <a:rPr lang="th-TH" b="1" dirty="0" smtClean="0"/>
              <a:t>ชีวิต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b="1" dirty="0" smtClean="0"/>
              <a:t>1.1 </a:t>
            </a:r>
            <a:r>
              <a:rPr lang="th-TH" b="1" dirty="0" smtClean="0"/>
              <a:t>ระดับ</a:t>
            </a:r>
            <a:r>
              <a:rPr lang="th-TH" b="1" dirty="0"/>
              <a:t>ของการวางแผนเป้าหมายชีวิตของบุคคลแบ่งได้ </a:t>
            </a:r>
            <a:r>
              <a:rPr lang="en-US" b="1" dirty="0"/>
              <a:t>3</a:t>
            </a:r>
            <a:r>
              <a:rPr lang="th-TH" b="1" dirty="0"/>
              <a:t> </a:t>
            </a:r>
            <a:r>
              <a:rPr lang="th-TH" b="1" dirty="0" smtClean="0"/>
              <a:t>ระดับ</a:t>
            </a:r>
          </a:p>
          <a:p>
            <a:pPr marL="514350" indent="-514350">
              <a:buNone/>
            </a:pPr>
            <a:r>
              <a:rPr lang="en-US" b="1" dirty="0" smtClean="0"/>
              <a:t>1.2 </a:t>
            </a:r>
            <a:r>
              <a:rPr lang="th-TH" b="1" dirty="0" smtClean="0"/>
              <a:t>การเลือกคู่ครอง</a:t>
            </a:r>
          </a:p>
          <a:p>
            <a:pPr marL="514350" indent="-514350">
              <a:buNone/>
            </a:pPr>
            <a:r>
              <a:rPr lang="en-US" b="1" dirty="0" smtClean="0"/>
              <a:t>1.3 </a:t>
            </a:r>
            <a:r>
              <a:rPr lang="th-TH" b="1" dirty="0" smtClean="0"/>
              <a:t>การแต่งงาน </a:t>
            </a:r>
          </a:p>
          <a:p>
            <a:pPr marL="514350" indent="-514350">
              <a:buNone/>
            </a:pPr>
            <a:r>
              <a:rPr lang="en-US" b="1" dirty="0" smtClean="0"/>
              <a:t>1.4 </a:t>
            </a:r>
            <a:r>
              <a:rPr lang="th-TH" b="1" dirty="0" smtClean="0"/>
              <a:t>การวางแผนตรวจสุขภาพก่อนมีบุตร</a:t>
            </a:r>
          </a:p>
          <a:p>
            <a:pPr marL="514350" indent="-514350">
              <a:buFont typeface="+mj-lt"/>
              <a:buAutoNum type="arabicPeriod"/>
            </a:pPr>
            <a:endParaRPr lang="en-US" b="1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</a:t>
            </a:r>
            <a:r>
              <a:rPr lang="th-TH" dirty="0" smtClean="0"/>
              <a:t> เทคนิคการวางแผนเป้าหมายสู่ความสำเร็จในชีวิต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2.1 </a:t>
            </a:r>
            <a:r>
              <a:rPr lang="th-TH" dirty="0" smtClean="0"/>
              <a:t>หาความฝันของตัวเองให้พบ</a:t>
            </a:r>
          </a:p>
          <a:p>
            <a:pPr>
              <a:buNone/>
            </a:pPr>
            <a:r>
              <a:rPr lang="en-US" dirty="0" smtClean="0"/>
              <a:t>2.2 </a:t>
            </a:r>
            <a:r>
              <a:rPr lang="th-TH" dirty="0" smtClean="0"/>
              <a:t>วิเคราะห์ความชอบของตัวเอง</a:t>
            </a:r>
          </a:p>
          <a:p>
            <a:pPr>
              <a:buNone/>
            </a:pPr>
            <a:r>
              <a:rPr lang="en-US" dirty="0" smtClean="0"/>
              <a:t>2.3 </a:t>
            </a:r>
            <a:r>
              <a:rPr lang="th-TH" dirty="0" smtClean="0"/>
              <a:t>ตีกรอบให้แคบลง</a:t>
            </a:r>
          </a:p>
          <a:p>
            <a:pPr>
              <a:buNone/>
            </a:pPr>
            <a:r>
              <a:rPr lang="en-US" dirty="0" smtClean="0"/>
              <a:t>2.4 </a:t>
            </a:r>
            <a:r>
              <a:rPr lang="th-TH" dirty="0" smtClean="0"/>
              <a:t>ศึกษาข้อมูลเพื่อไปสู่เป้าหมาย</a:t>
            </a:r>
          </a:p>
          <a:p>
            <a:pPr>
              <a:buNone/>
            </a:pPr>
            <a:r>
              <a:rPr lang="en-US" dirty="0" smtClean="0"/>
              <a:t>2.5</a:t>
            </a:r>
            <a:r>
              <a:rPr lang="th-TH" dirty="0" smtClean="0"/>
              <a:t> ตั้งเป้าหมายให้ท้าทาย</a:t>
            </a:r>
          </a:p>
          <a:p>
            <a:pPr>
              <a:buNone/>
            </a:pPr>
            <a:r>
              <a:rPr lang="en-US" dirty="0" smtClean="0"/>
              <a:t>2.6 </a:t>
            </a:r>
            <a:r>
              <a:rPr lang="th-TH" dirty="0" smtClean="0"/>
              <a:t>ควรจะมีเป้าหมายหลักเป้าหมายรอง</a:t>
            </a:r>
          </a:p>
          <a:p>
            <a:pPr>
              <a:buNone/>
            </a:pPr>
            <a:r>
              <a:rPr lang="en-US" dirty="0" smtClean="0"/>
              <a:t>2.7 </a:t>
            </a:r>
            <a:r>
              <a:rPr lang="th-TH" dirty="0" smtClean="0"/>
              <a:t>การบริหารชีวิตสู่ความสำเร็จ</a:t>
            </a:r>
          </a:p>
          <a:p>
            <a:pPr>
              <a:buNone/>
            </a:pPr>
            <a:r>
              <a:rPr lang="en-US" dirty="0" smtClean="0"/>
              <a:t>2.8</a:t>
            </a:r>
            <a:r>
              <a:rPr lang="th-TH" dirty="0" smtClean="0"/>
              <a:t> กำหนดทางเลือก</a:t>
            </a:r>
          </a:p>
          <a:p>
            <a:pPr>
              <a:buNone/>
            </a:pPr>
            <a:r>
              <a:rPr lang="en-US" dirty="0" smtClean="0"/>
              <a:t>2.9</a:t>
            </a:r>
            <a:r>
              <a:rPr lang="th-TH" dirty="0" smtClean="0"/>
              <a:t> กำหนดแผนกลยุทธ์</a:t>
            </a:r>
          </a:p>
          <a:p>
            <a:pPr>
              <a:buNone/>
            </a:pPr>
            <a:r>
              <a:rPr lang="en-US" dirty="0" smtClean="0"/>
              <a:t>2.10</a:t>
            </a:r>
            <a:r>
              <a:rPr lang="th-TH" dirty="0" smtClean="0"/>
              <a:t> นำไปปฏิบัติตามวงจร </a:t>
            </a:r>
            <a:r>
              <a:rPr lang="en-US" dirty="0" smtClean="0"/>
              <a:t>PDCA</a:t>
            </a:r>
            <a:endParaRPr lang="th-TH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</a:t>
            </a:r>
            <a:r>
              <a:rPr lang="th-TH" dirty="0" smtClean="0"/>
              <a:t> การวางแผนประกอบอาชีพ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ลักษณะอาชีพ</a:t>
            </a:r>
          </a:p>
          <a:p>
            <a:r>
              <a:rPr lang="th-TH" dirty="0" smtClean="0"/>
              <a:t>แนวทางการเลือกอาชีพ</a:t>
            </a:r>
          </a:p>
          <a:p>
            <a:r>
              <a:rPr lang="th-TH" dirty="0" smtClean="0"/>
              <a:t>ประโยชน์ของอาชีพ</a:t>
            </a:r>
          </a:p>
          <a:p>
            <a:endParaRPr lang="th-TH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39</TotalTime>
  <Words>307</Words>
  <Application>Microsoft Office PowerPoint</Application>
  <PresentationFormat>On-screen Show (4:3)</PresentationFormat>
  <Paragraphs>37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Angsana New</vt:lpstr>
      <vt:lpstr>Arial</vt:lpstr>
      <vt:lpstr>Cordia New</vt:lpstr>
      <vt:lpstr>Garamond</vt:lpstr>
      <vt:lpstr>Organic</vt:lpstr>
      <vt:lpstr>หน่วยที่1 หลักการวางแผนเป้าหมายชีวิต</vt:lpstr>
      <vt:lpstr>หน่วยที่1 หลักการวางแผนเป้าหมายชีวิต</vt:lpstr>
      <vt:lpstr>สาระสำคัญ</vt:lpstr>
      <vt:lpstr>1. ความสำคัญของการวางแผนเป้าหมายชีวิต</vt:lpstr>
      <vt:lpstr>1. ความสำคัญของการวางแผนเป้าหมายชีวิต</vt:lpstr>
      <vt:lpstr>2. เทคนิคการวางแผนเป้าหมายสู่ความสำเร็จในชีวิต</vt:lpstr>
      <vt:lpstr>3. การวางแผนประกอบอาชีพ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1 หลักการวางแผนเป้าหมายชีวิต</dc:title>
  <dc:creator>computer</dc:creator>
  <cp:lastModifiedBy>User</cp:lastModifiedBy>
  <cp:revision>5</cp:revision>
  <dcterms:created xsi:type="dcterms:W3CDTF">2013-10-22T15:51:50Z</dcterms:created>
  <dcterms:modified xsi:type="dcterms:W3CDTF">2018-12-14T10:17:43Z</dcterms:modified>
</cp:coreProperties>
</file>