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8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613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070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776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2936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724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62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07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303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3346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25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9994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474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80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1876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02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85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917F4C0-1832-460E-A33D-2E476363B23D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527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8 </a:t>
            </a:r>
            <a:r>
              <a:rPr lang="th-TH" dirty="0" smtClean="0"/>
              <a:t>การเพิ่มผลผลิต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สาระการเรียนรู้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dirty="0" smtClean="0"/>
              <a:t>	</a:t>
            </a:r>
            <a:r>
              <a:rPr lang="en-US" dirty="0" smtClean="0"/>
              <a:t>8.1 </a:t>
            </a:r>
            <a:r>
              <a:rPr lang="th-TH" dirty="0"/>
              <a:t>ความหมายของการเพิ่มผลผลิต</a:t>
            </a:r>
            <a:br>
              <a:rPr lang="th-TH" dirty="0"/>
            </a:br>
            <a:r>
              <a:rPr lang="en-US" dirty="0"/>
              <a:t>8.2</a:t>
            </a:r>
            <a:r>
              <a:rPr lang="th-TH" dirty="0"/>
              <a:t> ประเภทของการเพิ่มผลผลิต</a:t>
            </a:r>
            <a:br>
              <a:rPr lang="th-TH" dirty="0"/>
            </a:br>
            <a:r>
              <a:rPr lang="en-US" dirty="0"/>
              <a:t>8.3 </a:t>
            </a:r>
            <a:r>
              <a:rPr lang="th-TH" dirty="0"/>
              <a:t>ปัจจัยแห่งความสำเร็จในการปรับปรุงการเพิ่ม</a:t>
            </a:r>
            <a:r>
              <a:rPr lang="th-TH" dirty="0" smtClean="0"/>
              <a:t>ผลผลิต</a:t>
            </a:r>
            <a:r>
              <a:rPr lang="th-TH" b="1" dirty="0"/>
              <a:t/>
            </a:r>
            <a:br>
              <a:rPr lang="th-TH" b="1" dirty="0"/>
            </a:br>
            <a:r>
              <a:rPr lang="th-TH" dirty="0"/>
              <a:t>	</a:t>
            </a:r>
            <a:endParaRPr lang="en-US" dirty="0"/>
          </a:p>
          <a:p>
            <a:endParaRPr lang="th-TH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ผลการเรียนรู้ที่คาดหวัง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1. </a:t>
            </a:r>
            <a:r>
              <a:rPr lang="th-TH" dirty="0" smtClean="0"/>
              <a:t>อธิบายความหมายของการเพิ่มผลผลิตได้</a:t>
            </a:r>
            <a:br>
              <a:rPr lang="th-TH" dirty="0" smtClean="0"/>
            </a:br>
            <a:r>
              <a:rPr lang="en-US" dirty="0" smtClean="0"/>
              <a:t>2. </a:t>
            </a:r>
            <a:r>
              <a:rPr lang="th-TH" dirty="0" smtClean="0"/>
              <a:t>แยกประเภทของการเพิ่มผลผลิตได้</a:t>
            </a:r>
            <a:br>
              <a:rPr lang="th-TH" dirty="0" smtClean="0"/>
            </a:br>
            <a:r>
              <a:rPr lang="en-US" dirty="0" smtClean="0"/>
              <a:t>3. </a:t>
            </a:r>
            <a:r>
              <a:rPr lang="th-TH" dirty="0" smtClean="0"/>
              <a:t>อธิบายปัจจัยแห่งความสำเร็จในการปรับปรุงการเพิ่มผลผลิตได้</a:t>
            </a:r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h-TH" dirty="0"/>
              <a:t>การผลิตเป็นหน้าที่งานเกี่ยวกับการจัดหาปัจจัยการผลิต อันได้แก่ กำลังคน วัตถุดิบ อาคาร สถานที่ อุปกรณ์เครื่องใช้ งบประมาณ และความรู้ทางเทคโนโลยีกับการนำปัจจัยเหล่านี้ไปสร้างสินค้าและบริการขึ้นมา วิชาการผลิตได้เริ่มพัฒนาการขึ้นในโรงงาน เพราะปัญหาการผลิตส่วนมากเกิดขึ้นในโรงงาน ในสมัยแรก ปัญหาส่วนใหญ่ทางการผลิตจะเป็นเรื่องการควบคุมค่าแรงงาน เพราะในสมัยนั้นต้นทุนการผลิตส่วนใหญ่เป็นค่าแรงงาน ต่อมาเมื่อมีการใช้เครื่องจักรมากขึ้น ค่าแรงงานทางอ้อมก็มีบทบาทมากขึ้น และบางครั้งค่าวัตถุดิบกลับมีความสำคัญกว่าค่าแรงงานเสียอีก วิชาการผลิตจึงเริ่มขยายขอบเขตออกไปคลุมเรื่องการออกแบบและเลือกอุปการณ์การควบคุม ค่าแรงงานทางอ้อม การควบคุมสินค้าคงเหลือ การควบคุมการผลิต และการควบคุมคุณภาพ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th-TH" dirty="0" smtClean="0"/>
              <a:t>ความหมายของการเพิ่มผลผลิต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แนวคิดทางวิทยาศาสตร์</a:t>
            </a:r>
          </a:p>
          <a:p>
            <a:r>
              <a:rPr lang="th-TH" dirty="0" smtClean="0"/>
              <a:t>แนวคิดทางเศรษฐกิจนิยม</a:t>
            </a: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th-TH" dirty="0" smtClean="0"/>
              <a:t> ประเภทของการเพิ่มผลผลิต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เทคนิคการเพิ่มผลผลิตแบบเน้นงาน</a:t>
            </a:r>
          </a:p>
          <a:p>
            <a:r>
              <a:rPr lang="th-TH" dirty="0" smtClean="0"/>
              <a:t>เทคนิคการเพิ่มผลผลิตแบบเน้นเทคโนโลยี</a:t>
            </a:r>
          </a:p>
          <a:p>
            <a:r>
              <a:rPr lang="th-TH" dirty="0" smtClean="0"/>
              <a:t>เทคนิคการเพิ่มผลผลิตแบบเน้นพนักงาน</a:t>
            </a:r>
          </a:p>
          <a:p>
            <a:r>
              <a:rPr lang="th-TH" dirty="0" smtClean="0"/>
              <a:t>เทคนิคการเพิ่มผลผลิตแบบเน้นผลิตภัณฑ์</a:t>
            </a:r>
          </a:p>
          <a:p>
            <a:r>
              <a:rPr lang="th-TH" dirty="0" smtClean="0"/>
              <a:t>เทคนิคการเพิ่มผลผลิตแบบเน้นวัสดุ</a:t>
            </a:r>
          </a:p>
          <a:p>
            <a:r>
              <a:rPr lang="th-TH" dirty="0" smtClean="0"/>
              <a:t>เทคนิคการเพิ่มผลผลิตด้านพนักงานและบริหารในรูปแบบต่าง ๆ</a:t>
            </a:r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</a:t>
            </a:r>
            <a:r>
              <a:rPr lang="th-TH" dirty="0" smtClean="0"/>
              <a:t> ปัจจัยแห่งความสำเร็จในการปรับปรุงการเพิ่มผลผลิต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h-TH" dirty="0" smtClean="0"/>
              <a:t>บทบาทของผู้บริหารระดับสูงในองค์กร</a:t>
            </a:r>
          </a:p>
          <a:p>
            <a:r>
              <a:rPr lang="th-TH" dirty="0" smtClean="0"/>
              <a:t>องค์กรต้องจัดตั้งทีมดำเนินงาน</a:t>
            </a:r>
          </a:p>
          <a:p>
            <a:r>
              <a:rPr lang="th-TH" dirty="0" smtClean="0"/>
              <a:t>ต้องประกาศเป็นนโยบายขององค์กร</a:t>
            </a:r>
          </a:p>
          <a:p>
            <a:r>
              <a:rPr lang="th-TH" dirty="0" smtClean="0"/>
              <a:t>เปิดโอกาสให้พนักงานได้เรียนรู้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สร้างบรรยากาศหรือสภาพแวดล้อมในการทำงานที่ดีในองค์กร</a:t>
            </a:r>
          </a:p>
          <a:p>
            <a:r>
              <a:rPr lang="th-TH" dirty="0" smtClean="0"/>
              <a:t>องค์กรต้องสร้างความสัมพันธ์ที่ดีระหว่างพนักงานและฝ่ายบริหาร</a:t>
            </a:r>
          </a:p>
          <a:p>
            <a:r>
              <a:rPr lang="th-TH" smtClean="0"/>
              <a:t>ต้องมีการแบ่งปันผลประโยชน์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</TotalTime>
  <Words>277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Angsana New</vt:lpstr>
      <vt:lpstr>Arial</vt:lpstr>
      <vt:lpstr>Cordia New</vt:lpstr>
      <vt:lpstr>Garamond</vt:lpstr>
      <vt:lpstr>Organic</vt:lpstr>
      <vt:lpstr>หน่วยที่ 8 การเพิ่มผลผลิต</vt:lpstr>
      <vt:lpstr>PowerPoint Presentation</vt:lpstr>
      <vt:lpstr>สาระสำคัญ</vt:lpstr>
      <vt:lpstr>1. ความหมายของการเพิ่มผลผลิต</vt:lpstr>
      <vt:lpstr>2. ประเภทของการเพิ่มผลผลิต</vt:lpstr>
      <vt:lpstr>3. ปัจจัยแห่งความสำเร็จในการปรับปรุงการเพิ่มผลผลิต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8 การเพิ่มผลผลิต</dc:title>
  <dc:creator>computer</dc:creator>
  <cp:lastModifiedBy>User</cp:lastModifiedBy>
  <cp:revision>3</cp:revision>
  <dcterms:created xsi:type="dcterms:W3CDTF">2013-11-03T09:18:19Z</dcterms:created>
  <dcterms:modified xsi:type="dcterms:W3CDTF">2018-12-14T10:19:32Z</dcterms:modified>
</cp:coreProperties>
</file>