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525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865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14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572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7482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832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456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369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64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404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928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6197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19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822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3071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5036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894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5FC32BA-A695-4B88-A42A-F4BA0621A3EF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795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/>
              <a:t>หน่วยที่ </a:t>
            </a:r>
            <a:r>
              <a:rPr lang="en-US" b="1" dirty="0" smtClean="0"/>
              <a:t>9</a:t>
            </a:r>
            <a:r>
              <a:rPr lang="th-TH" b="1" dirty="0" smtClean="0"/>
              <a:t> ความปลอดภัยในการทำงาน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หน่วยที่ </a:t>
            </a:r>
            <a:r>
              <a:rPr lang="en-US" b="1" dirty="0" smtClean="0"/>
              <a:t>9</a:t>
            </a:r>
            <a:r>
              <a:rPr lang="th-TH" b="1" dirty="0" smtClean="0"/>
              <a:t> ความปลอดภัยในการทำงาน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สาระการเรียนรู้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dirty="0" smtClean="0"/>
              <a:t>9.1 </a:t>
            </a:r>
            <a:r>
              <a:rPr lang="th-TH" dirty="0"/>
              <a:t>องค์ประกอบสำคัญที่ทำให้เกิดอุบัติเหตุ</a:t>
            </a:r>
            <a:br>
              <a:rPr lang="th-TH" dirty="0"/>
            </a:br>
            <a:r>
              <a:rPr lang="th-TH" dirty="0"/>
              <a:t>	</a:t>
            </a:r>
            <a:r>
              <a:rPr lang="en-US" dirty="0"/>
              <a:t>9.2 </a:t>
            </a:r>
            <a:r>
              <a:rPr lang="th-TH" dirty="0"/>
              <a:t>ความสูญเสียเนื่องจากอุบัติเหตุ</a:t>
            </a:r>
            <a:br>
              <a:rPr lang="th-TH" dirty="0"/>
            </a:br>
            <a:r>
              <a:rPr lang="th-TH" dirty="0"/>
              <a:t>	</a:t>
            </a:r>
            <a:r>
              <a:rPr lang="en-US" dirty="0"/>
              <a:t>9.3 </a:t>
            </a:r>
            <a:r>
              <a:rPr lang="th-TH" dirty="0"/>
              <a:t>ความสำคัญและหลักการวิเคราะห์อุบัติเหตุ</a:t>
            </a:r>
            <a:br>
              <a:rPr lang="th-TH" dirty="0"/>
            </a:br>
            <a:r>
              <a:rPr lang="th-TH" dirty="0"/>
              <a:t>	</a:t>
            </a:r>
            <a:r>
              <a:rPr lang="en-US" dirty="0"/>
              <a:t>9.4 </a:t>
            </a:r>
            <a:r>
              <a:rPr lang="th-TH" dirty="0"/>
              <a:t>ความหมายและองค์ประกอบสิ่งแวดล้อมในการทำงาน</a:t>
            </a:r>
            <a:br>
              <a:rPr lang="th-TH" dirty="0"/>
            </a:br>
            <a:r>
              <a:rPr lang="th-TH" dirty="0"/>
              <a:t>	</a:t>
            </a:r>
            <a:r>
              <a:rPr lang="en-US" dirty="0"/>
              <a:t>9.5</a:t>
            </a:r>
            <a:r>
              <a:rPr lang="th-TH" dirty="0"/>
              <a:t> ความสำคัญของสิ่งแวดล้อมในการทำงาน</a:t>
            </a:r>
            <a:endParaRPr lang="en-US" dirty="0"/>
          </a:p>
          <a:p>
            <a:endParaRPr lang="th-TH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/>
              <a:t>ผลการเรียนรู้ที่คาดหวัง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	1. </a:t>
            </a:r>
            <a:r>
              <a:rPr lang="th-TH" dirty="0" smtClean="0"/>
              <a:t>อธิบายองค์ประกอบสำคัญที่ทำให้เกิดอุบัติเหตุได้</a:t>
            </a:r>
            <a:br>
              <a:rPr lang="th-TH" dirty="0" smtClean="0"/>
            </a:br>
            <a:r>
              <a:rPr lang="en-US" dirty="0" smtClean="0"/>
              <a:t>2. </a:t>
            </a:r>
            <a:r>
              <a:rPr lang="th-TH" dirty="0" smtClean="0"/>
              <a:t>อธิบายความสูญเสียเนื่องจากอุบัติเหตุได้</a:t>
            </a:r>
            <a:br>
              <a:rPr lang="th-TH" dirty="0" smtClean="0"/>
            </a:br>
            <a:r>
              <a:rPr lang="en-US" dirty="0" smtClean="0"/>
              <a:t>3. </a:t>
            </a:r>
            <a:r>
              <a:rPr lang="th-TH" dirty="0" smtClean="0"/>
              <a:t>อธิบายความสำคัญและหลักการวิเคราะห์อุบัติเหตุได้</a:t>
            </a:r>
            <a:br>
              <a:rPr lang="th-TH" dirty="0" smtClean="0"/>
            </a:br>
            <a:r>
              <a:rPr lang="en-US" dirty="0" smtClean="0"/>
              <a:t>4.</a:t>
            </a:r>
            <a:r>
              <a:rPr lang="th-TH" dirty="0" smtClean="0"/>
              <a:t> อธิบายความหมายและองค์ประกอบสิ่งแวดล้อมในการทำงานได้</a:t>
            </a:r>
            <a:br>
              <a:rPr lang="th-TH" dirty="0" smtClean="0"/>
            </a:br>
            <a:r>
              <a:rPr lang="en-US" dirty="0" smtClean="0"/>
              <a:t>5. </a:t>
            </a:r>
            <a:r>
              <a:rPr lang="th-TH" dirty="0" smtClean="0"/>
              <a:t>อธิบายความสำคัญของสิ่งแวดล้อมในการทำงานได้</a:t>
            </a:r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ความปลอดภัยในการทำงานถือเป็นปัจจัยสำคัญที่สุดประการหนึ่งที่นายจ้างหรือผู้ประกอบการพึงตระหนัก ที่ผ่านมามีบทเรียนจากอุบัติภัยร้ายแรงก่อควาเสียหายต่อชีวิต ร่างกายและทรัพย์สินคิดเป็นมูลค่ามหาศาล ยิ่งไปกว่านั้นยังต้องเสียภาพลักษณ์ขององค์กรอีกด้วย ทั้งนี้ก็เนื่องมาจากความบกพร่อง ผิดพลาด รู้เท่าไม่ถึงการณ์ของพนักงาน รวมทั้งการผล่อยปละละเลย ขาดความตระหนักในการป้องกันอุบัติภัยของนายจ้างหรือผู้ประกอบการ ดังนั้น การปฏิบัติงานด้วยความปลอดภัยจึงเป็นสิ่งที่ทุกคน ทุกองค์กร จะต้องตระหนัก มีจิตสำนึกตลอดจนพฤติกรรมที่ปลอดภัยด้วย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th-TH" dirty="0" smtClean="0"/>
              <a:t>องค์ประกอบสำคัญที่ทำให้เกิดอุบัติเหตุ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i="1" dirty="0"/>
              <a:t>การกระทำที่ไม่ปลอดภัย (</a:t>
            </a:r>
            <a:r>
              <a:rPr lang="en-US" b="1" i="1" dirty="0"/>
              <a:t>Unsafe Act)</a:t>
            </a:r>
            <a:br>
              <a:rPr lang="en-US" b="1" i="1" dirty="0"/>
            </a:br>
            <a:r>
              <a:rPr lang="en-US" dirty="0"/>
              <a:t>		1. </a:t>
            </a:r>
            <a:r>
              <a:rPr lang="th-TH" dirty="0"/>
              <a:t>ทัศนคติที่ไม่ถูกต้อง</a:t>
            </a:r>
            <a:br>
              <a:rPr lang="th-TH" dirty="0"/>
            </a:br>
            <a:r>
              <a:rPr lang="th-TH" dirty="0"/>
              <a:t>		</a:t>
            </a:r>
            <a:r>
              <a:rPr lang="en-US" dirty="0"/>
              <a:t>2. </a:t>
            </a:r>
            <a:r>
              <a:rPr lang="th-TH" dirty="0"/>
              <a:t>ขาดความรู้ ความชำนาญ</a:t>
            </a:r>
            <a:br>
              <a:rPr lang="th-TH" dirty="0"/>
            </a:br>
            <a:r>
              <a:rPr lang="th-TH" dirty="0"/>
              <a:t>		</a:t>
            </a:r>
            <a:r>
              <a:rPr lang="en-US" dirty="0"/>
              <a:t>3. </a:t>
            </a:r>
            <a:r>
              <a:rPr lang="th-TH" dirty="0"/>
              <a:t>สภาพร่างกายไม่เหมาะสมกับงาน</a:t>
            </a:r>
            <a:endParaRPr lang="en-US" dirty="0"/>
          </a:p>
          <a:p>
            <a:r>
              <a:rPr lang="th-TH" b="1" i="1" dirty="0" smtClean="0"/>
              <a:t>สภาพ</a:t>
            </a:r>
            <a:r>
              <a:rPr lang="th-TH" b="1" i="1" dirty="0"/>
              <a:t>ที่ไม่ปลอดภัย </a:t>
            </a:r>
            <a:r>
              <a:rPr lang="en-US" b="1" i="1" dirty="0"/>
              <a:t>(Unsafe Condition)</a:t>
            </a:r>
            <a:r>
              <a:rPr lang="en-US" dirty="0"/>
              <a:t> </a:t>
            </a:r>
            <a:r>
              <a:rPr lang="th-TH" dirty="0"/>
              <a:t/>
            </a:r>
            <a:br>
              <a:rPr lang="th-TH" dirty="0"/>
            </a:br>
            <a:r>
              <a:rPr lang="th-TH" dirty="0"/>
              <a:t>		</a:t>
            </a:r>
            <a:r>
              <a:rPr lang="en-US" dirty="0"/>
              <a:t>1.</a:t>
            </a:r>
            <a:r>
              <a:rPr lang="th-TH" dirty="0"/>
              <a:t> สภาพที่ยากแก่การแข้ไขโดยตรง </a:t>
            </a:r>
            <a:br>
              <a:rPr lang="th-TH" dirty="0"/>
            </a:br>
            <a:r>
              <a:rPr lang="th-TH" dirty="0"/>
              <a:t>		</a:t>
            </a:r>
            <a:r>
              <a:rPr lang="en-US" dirty="0"/>
              <a:t>2.</a:t>
            </a:r>
            <a:r>
              <a:rPr lang="th-TH" dirty="0"/>
              <a:t> สภาพที่สามารถแก้ไขได้โดยสะดวก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</a:t>
            </a:r>
            <a:r>
              <a:rPr lang="th-TH" dirty="0" smtClean="0"/>
              <a:t> ความสูญเสียเนื่องจากอุบัติเหตุ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ความสูญเสียทางตรง</a:t>
            </a:r>
          </a:p>
          <a:p>
            <a:r>
              <a:rPr lang="th-TH" dirty="0" smtClean="0"/>
              <a:t>ความสูญเสียทางอ้อม</a:t>
            </a:r>
            <a:endParaRPr lang="th-TH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</a:t>
            </a:r>
            <a:r>
              <a:rPr lang="th-TH" dirty="0" smtClean="0"/>
              <a:t> ความสำคัญและหลักการวิเคราะห์อุบัติเหตุ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ความสำคัญของการวิเคราะห์อุบัติเหตุ</a:t>
            </a:r>
          </a:p>
          <a:p>
            <a:r>
              <a:rPr lang="th-TH" dirty="0" smtClean="0"/>
              <a:t>หลักการวิเคราะห์อุบัติเหตุ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4. </a:t>
            </a:r>
            <a:r>
              <a:rPr lang="th-TH" dirty="0" smtClean="0"/>
              <a:t>ความหมายและองค์ประกอบสิ่งแวดล้อมในการทำงาน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ปัจจัยสิ่งแวดล้อมทางกายภาพ</a:t>
            </a:r>
          </a:p>
          <a:p>
            <a:r>
              <a:rPr lang="th-TH" dirty="0" smtClean="0"/>
              <a:t>ปัจจัยสิ่งแวดล้อมทางเคมี</a:t>
            </a:r>
          </a:p>
          <a:p>
            <a:r>
              <a:rPr lang="th-TH" dirty="0" smtClean="0"/>
              <a:t>ปัจจัยสิ่งแวดล้อมทางชีวภาพ</a:t>
            </a:r>
          </a:p>
          <a:p>
            <a:r>
              <a:rPr lang="th-TH" dirty="0" smtClean="0"/>
              <a:t>ปัจจัยสิ่งแวดล้อมทางเศรษฐกิจและสังคม</a:t>
            </a:r>
            <a:endParaRPr lang="th-T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</a:t>
            </a:r>
            <a:r>
              <a:rPr lang="th-TH" dirty="0" smtClean="0"/>
              <a:t>ความสำคัญของสิ่งแวดล้อมในการทำงาน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ความสำคัญของสิ่งแวดล้อมในการทำงาน</a:t>
            </a:r>
          </a:p>
          <a:p>
            <a:r>
              <a:rPr lang="th-TH" smtClean="0"/>
              <a:t>ระบบการจัดการสิ่งแวดล้อม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1581</TotalTime>
  <Words>213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Angsana New</vt:lpstr>
      <vt:lpstr>Arial</vt:lpstr>
      <vt:lpstr>Cordia New</vt:lpstr>
      <vt:lpstr>Garamond</vt:lpstr>
      <vt:lpstr>Organic</vt:lpstr>
      <vt:lpstr>หน่วยที่ 9 ความปลอดภัยในการทำงาน</vt:lpstr>
      <vt:lpstr>หน่วยที่ 9 ความปลอดภัยในการทำงาน</vt:lpstr>
      <vt:lpstr>สาระสำคัญ</vt:lpstr>
      <vt:lpstr>1. องค์ประกอบสำคัญที่ทำให้เกิดอุบัติเหตุ</vt:lpstr>
      <vt:lpstr>2. ความสูญเสียเนื่องจากอุบัติเหตุ</vt:lpstr>
      <vt:lpstr>3. ความสำคัญและหลักการวิเคราะห์อุบัติเหตุ</vt:lpstr>
      <vt:lpstr>4. ความหมายและองค์ประกอบสิ่งแวดล้อมในการทำงาน</vt:lpstr>
      <vt:lpstr>5. ความสำคัญของสิ่งแวดล้อมในการทำงาน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9 ความปลอดภัยในการทำงาน</dc:title>
  <dc:creator>computer</dc:creator>
  <cp:lastModifiedBy>User</cp:lastModifiedBy>
  <cp:revision>7</cp:revision>
  <dcterms:created xsi:type="dcterms:W3CDTF">2013-11-03T11:43:09Z</dcterms:created>
  <dcterms:modified xsi:type="dcterms:W3CDTF">2018-12-14T10:19:42Z</dcterms:modified>
</cp:coreProperties>
</file>