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C7D447-6E0E-4FD5-A76F-51E416BA96F8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h-TH"/>
        </a:p>
      </dgm:t>
    </dgm:pt>
    <dgm:pt modelId="{05BC3534-0D2E-49C5-B3B8-A6F42BD50252}">
      <dgm:prSet/>
      <dgm:spPr/>
      <dgm:t>
        <a:bodyPr/>
        <a:lstStyle/>
        <a:p>
          <a:pPr rtl="0"/>
          <a:r>
            <a:rPr lang="th-TH" dirty="0" smtClean="0"/>
            <a:t>กลุ่มนักคิดในสหรัฐอเมริกา</a:t>
          </a:r>
          <a:endParaRPr lang="th-TH" dirty="0"/>
        </a:p>
      </dgm:t>
    </dgm:pt>
    <dgm:pt modelId="{4D4A300F-4122-48F6-AE8E-F22A40C4E267}" type="parTrans" cxnId="{FB1A9DC5-599F-4BB7-A161-82237E70B9BB}">
      <dgm:prSet/>
      <dgm:spPr/>
      <dgm:t>
        <a:bodyPr/>
        <a:lstStyle/>
        <a:p>
          <a:endParaRPr lang="th-TH"/>
        </a:p>
      </dgm:t>
    </dgm:pt>
    <dgm:pt modelId="{138103F7-1A5F-43C8-9F6C-9C32A710C921}" type="sibTrans" cxnId="{FB1A9DC5-599F-4BB7-A161-82237E70B9BB}">
      <dgm:prSet/>
      <dgm:spPr/>
      <dgm:t>
        <a:bodyPr/>
        <a:lstStyle/>
        <a:p>
          <a:endParaRPr lang="th-TH"/>
        </a:p>
      </dgm:t>
    </dgm:pt>
    <dgm:pt modelId="{837BB69E-3C40-433C-B19C-390C0593F893}">
      <dgm:prSet/>
      <dgm:spPr/>
      <dgm:t>
        <a:bodyPr/>
        <a:lstStyle/>
        <a:p>
          <a:pPr rtl="0"/>
          <a:r>
            <a:rPr lang="th-TH" dirty="0" smtClean="0"/>
            <a:t>กลุ่มนักคิดในสหราชอาณาจักร</a:t>
          </a:r>
          <a:endParaRPr lang="th-TH" dirty="0"/>
        </a:p>
      </dgm:t>
    </dgm:pt>
    <dgm:pt modelId="{20BD23E4-985B-4BB0-9EA2-0D3378C90667}" type="parTrans" cxnId="{751B39A7-A755-484B-9BA6-41FEB34D9766}">
      <dgm:prSet/>
      <dgm:spPr/>
      <dgm:t>
        <a:bodyPr/>
        <a:lstStyle/>
        <a:p>
          <a:endParaRPr lang="th-TH"/>
        </a:p>
      </dgm:t>
    </dgm:pt>
    <dgm:pt modelId="{A853CC19-C49C-49AD-9130-690CF17EEEF2}" type="sibTrans" cxnId="{751B39A7-A755-484B-9BA6-41FEB34D9766}">
      <dgm:prSet/>
      <dgm:spPr/>
      <dgm:t>
        <a:bodyPr/>
        <a:lstStyle/>
        <a:p>
          <a:endParaRPr lang="th-TH"/>
        </a:p>
      </dgm:t>
    </dgm:pt>
    <dgm:pt modelId="{27053974-B4D2-4A02-A56B-E327B63F42A8}" type="pres">
      <dgm:prSet presAssocID="{30C7D447-6E0E-4FD5-A76F-51E416BA96F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B1A5D84-DF43-4643-AB5A-5A09F0E2A008}" type="pres">
      <dgm:prSet presAssocID="{05BC3534-0D2E-49C5-B3B8-A6F42BD50252}" presName="composite" presStyleCnt="0"/>
      <dgm:spPr/>
    </dgm:pt>
    <dgm:pt modelId="{CF5E9CCD-8604-41A8-9E0B-01A75EE30877}" type="pres">
      <dgm:prSet presAssocID="{05BC3534-0D2E-49C5-B3B8-A6F42BD50252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E5ECEF8-C183-4B02-8EB1-AA23D8BC9D37}" type="pres">
      <dgm:prSet presAssocID="{05BC3534-0D2E-49C5-B3B8-A6F42BD50252}" presName="desTx" presStyleLbl="alignAccFollowNode1" presStyleIdx="0" presStyleCnt="2">
        <dgm:presLayoutVars>
          <dgm:bulletEnabled val="1"/>
        </dgm:presLayoutVars>
      </dgm:prSet>
      <dgm:spPr/>
    </dgm:pt>
    <dgm:pt modelId="{6824807C-857B-4CDC-8227-87BA5F1AE5F5}" type="pres">
      <dgm:prSet presAssocID="{138103F7-1A5F-43C8-9F6C-9C32A710C921}" presName="space" presStyleCnt="0"/>
      <dgm:spPr/>
    </dgm:pt>
    <dgm:pt modelId="{BC875931-E647-4BE8-B062-A3F0133DE309}" type="pres">
      <dgm:prSet presAssocID="{837BB69E-3C40-433C-B19C-390C0593F893}" presName="composite" presStyleCnt="0"/>
      <dgm:spPr/>
    </dgm:pt>
    <dgm:pt modelId="{53CE8558-16F2-4D60-8274-21A92E856B6A}" type="pres">
      <dgm:prSet presAssocID="{837BB69E-3C40-433C-B19C-390C0593F893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7C407CE-2883-43D7-8918-2D01DB2006D8}" type="pres">
      <dgm:prSet presAssocID="{837BB69E-3C40-433C-B19C-390C0593F893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055AEB4F-60C2-4247-8501-2E051007A951}" type="presOf" srcId="{837BB69E-3C40-433C-B19C-390C0593F893}" destId="{53CE8558-16F2-4D60-8274-21A92E856B6A}" srcOrd="0" destOrd="0" presId="urn:microsoft.com/office/officeart/2005/8/layout/hList1"/>
    <dgm:cxn modelId="{FB1A9DC5-599F-4BB7-A161-82237E70B9BB}" srcId="{30C7D447-6E0E-4FD5-A76F-51E416BA96F8}" destId="{05BC3534-0D2E-49C5-B3B8-A6F42BD50252}" srcOrd="0" destOrd="0" parTransId="{4D4A300F-4122-48F6-AE8E-F22A40C4E267}" sibTransId="{138103F7-1A5F-43C8-9F6C-9C32A710C921}"/>
    <dgm:cxn modelId="{31544DF1-D436-4DA0-BFCE-2A888CCE01EB}" type="presOf" srcId="{30C7D447-6E0E-4FD5-A76F-51E416BA96F8}" destId="{27053974-B4D2-4A02-A56B-E327B63F42A8}" srcOrd="0" destOrd="0" presId="urn:microsoft.com/office/officeart/2005/8/layout/hList1"/>
    <dgm:cxn modelId="{9D288132-196F-4FD9-A49E-8C434261396E}" type="presOf" srcId="{05BC3534-0D2E-49C5-B3B8-A6F42BD50252}" destId="{CF5E9CCD-8604-41A8-9E0B-01A75EE30877}" srcOrd="0" destOrd="0" presId="urn:microsoft.com/office/officeart/2005/8/layout/hList1"/>
    <dgm:cxn modelId="{751B39A7-A755-484B-9BA6-41FEB34D9766}" srcId="{30C7D447-6E0E-4FD5-A76F-51E416BA96F8}" destId="{837BB69E-3C40-433C-B19C-390C0593F893}" srcOrd="1" destOrd="0" parTransId="{20BD23E4-985B-4BB0-9EA2-0D3378C90667}" sibTransId="{A853CC19-C49C-49AD-9130-690CF17EEEF2}"/>
    <dgm:cxn modelId="{4786B010-448D-4B71-90AA-FAB4E4C6E3AF}" type="presParOf" srcId="{27053974-B4D2-4A02-A56B-E327B63F42A8}" destId="{AB1A5D84-DF43-4643-AB5A-5A09F0E2A008}" srcOrd="0" destOrd="0" presId="urn:microsoft.com/office/officeart/2005/8/layout/hList1"/>
    <dgm:cxn modelId="{BB3B64ED-C68F-4D1D-9AAD-39F0D6B52F75}" type="presParOf" srcId="{AB1A5D84-DF43-4643-AB5A-5A09F0E2A008}" destId="{CF5E9CCD-8604-41A8-9E0B-01A75EE30877}" srcOrd="0" destOrd="0" presId="urn:microsoft.com/office/officeart/2005/8/layout/hList1"/>
    <dgm:cxn modelId="{F11C6117-0DC6-4007-A515-667735AD6FF3}" type="presParOf" srcId="{AB1A5D84-DF43-4643-AB5A-5A09F0E2A008}" destId="{4E5ECEF8-C183-4B02-8EB1-AA23D8BC9D37}" srcOrd="1" destOrd="0" presId="urn:microsoft.com/office/officeart/2005/8/layout/hList1"/>
    <dgm:cxn modelId="{AD65C628-7568-4C8A-9275-B0EDBFECEF03}" type="presParOf" srcId="{27053974-B4D2-4A02-A56B-E327B63F42A8}" destId="{6824807C-857B-4CDC-8227-87BA5F1AE5F5}" srcOrd="1" destOrd="0" presId="urn:microsoft.com/office/officeart/2005/8/layout/hList1"/>
    <dgm:cxn modelId="{23556492-F5CA-4194-99A0-23A82101A91B}" type="presParOf" srcId="{27053974-B4D2-4A02-A56B-E327B63F42A8}" destId="{BC875931-E647-4BE8-B062-A3F0133DE309}" srcOrd="2" destOrd="0" presId="urn:microsoft.com/office/officeart/2005/8/layout/hList1"/>
    <dgm:cxn modelId="{B3C8AD27-EF21-4AAB-AAF4-8E1538CBDC43}" type="presParOf" srcId="{BC875931-E647-4BE8-B062-A3F0133DE309}" destId="{53CE8558-16F2-4D60-8274-21A92E856B6A}" srcOrd="0" destOrd="0" presId="urn:microsoft.com/office/officeart/2005/8/layout/hList1"/>
    <dgm:cxn modelId="{BC14FDCA-29A6-4FBF-8066-30C2B48EA63A}" type="presParOf" srcId="{BC875931-E647-4BE8-B062-A3F0133DE309}" destId="{C7C407CE-2883-43D7-8918-2D01DB2006D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603833-EA30-4F4D-866C-2EC2F6C18BF3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h-TH"/>
        </a:p>
      </dgm:t>
    </dgm:pt>
    <dgm:pt modelId="{C6243396-A143-4B13-B59A-AC7E876ECE89}">
      <dgm:prSet/>
      <dgm:spPr/>
      <dgm:t>
        <a:bodyPr/>
        <a:lstStyle/>
        <a:p>
          <a:pPr rtl="0"/>
          <a:r>
            <a:rPr lang="th-TH" dirty="0" smtClean="0"/>
            <a:t>ประการที่ 1: เป้าหมายของกรที่จะต้องสร้างความมั่นใจว่าองค์การจะอยู่รอดได้พร้อมไปกับความสามารถที่จะมีกำไรในการประกอบธุรกิจได้อย่างเพียงพอ</a:t>
          </a:r>
          <a:endParaRPr lang="en-US" dirty="0"/>
        </a:p>
      </dgm:t>
    </dgm:pt>
    <dgm:pt modelId="{58DF90D2-374A-4915-84E6-61330FE2EE3D}" type="parTrans" cxnId="{84A25CDA-35AD-436B-9C2F-33F45AEE969D}">
      <dgm:prSet/>
      <dgm:spPr/>
      <dgm:t>
        <a:bodyPr/>
        <a:lstStyle/>
        <a:p>
          <a:endParaRPr lang="th-TH"/>
        </a:p>
      </dgm:t>
    </dgm:pt>
    <dgm:pt modelId="{CDD2C254-B737-4E6D-9D6D-6DF37825E078}" type="sibTrans" cxnId="{84A25CDA-35AD-436B-9C2F-33F45AEE969D}">
      <dgm:prSet/>
      <dgm:spPr/>
      <dgm:t>
        <a:bodyPr/>
        <a:lstStyle/>
        <a:p>
          <a:endParaRPr lang="th-TH"/>
        </a:p>
      </dgm:t>
    </dgm:pt>
    <dgm:pt modelId="{CAF7BF55-1B4E-43CD-9D37-9B1D9CEB9E7C}">
      <dgm:prSet/>
      <dgm:spPr/>
      <dgm:t>
        <a:bodyPr/>
        <a:lstStyle/>
        <a:p>
          <a:pPr rtl="0"/>
          <a:r>
            <a:rPr lang="th-TH" dirty="0" smtClean="0"/>
            <a:t>ประการที่ 2: องค์กรเอกชนอาจจะต้องแสวงหารูปแบบของการมีความได้เปรียบในการแข่งขันอย่างยั่งยืน </a:t>
          </a:r>
          <a:endParaRPr lang="en-US" dirty="0"/>
        </a:p>
      </dgm:t>
    </dgm:pt>
    <dgm:pt modelId="{EA8D1C51-9F28-4FBE-A898-2F1E970A58AF}" type="parTrans" cxnId="{0FEAAA9B-03B4-450F-8495-718ED4D0532E}">
      <dgm:prSet/>
      <dgm:spPr/>
      <dgm:t>
        <a:bodyPr/>
        <a:lstStyle/>
        <a:p>
          <a:endParaRPr lang="th-TH"/>
        </a:p>
      </dgm:t>
    </dgm:pt>
    <dgm:pt modelId="{7CCCB9B3-C87F-475D-A2B1-B8245FF06DFD}" type="sibTrans" cxnId="{0FEAAA9B-03B4-450F-8495-718ED4D0532E}">
      <dgm:prSet/>
      <dgm:spPr/>
      <dgm:t>
        <a:bodyPr/>
        <a:lstStyle/>
        <a:p>
          <a:endParaRPr lang="th-TH"/>
        </a:p>
      </dgm:t>
    </dgm:pt>
    <dgm:pt modelId="{870B12DB-0401-4223-BDDA-D242725985F3}">
      <dgm:prSet/>
      <dgm:spPr/>
      <dgm:t>
        <a:bodyPr/>
        <a:lstStyle/>
        <a:p>
          <a:pPr rtl="0"/>
          <a:r>
            <a:rPr lang="th-TH" dirty="0" smtClean="0"/>
            <a:t>ประการที่ 3: การประกอบธุรกิจนั้นมิใช่จะมุ่งมองแต่เรื่องผลกำไร และความอยู่รอดทางธุรกิจ ตามแนวคิดแบบจารีตดั้งเดิมได้อีกต่อไป </a:t>
          </a:r>
          <a:endParaRPr lang="en-US" dirty="0"/>
        </a:p>
      </dgm:t>
    </dgm:pt>
    <dgm:pt modelId="{8BE8721A-A09B-447E-80B4-2179E4259E39}" type="parTrans" cxnId="{E98C9F03-A776-439C-BBD5-EFAB0CD4B5F6}">
      <dgm:prSet/>
      <dgm:spPr/>
      <dgm:t>
        <a:bodyPr/>
        <a:lstStyle/>
        <a:p>
          <a:endParaRPr lang="th-TH"/>
        </a:p>
      </dgm:t>
    </dgm:pt>
    <dgm:pt modelId="{E89E11D0-1B8F-44D8-87EB-4399D4226D0A}" type="sibTrans" cxnId="{E98C9F03-A776-439C-BBD5-EFAB0CD4B5F6}">
      <dgm:prSet/>
      <dgm:spPr/>
      <dgm:t>
        <a:bodyPr/>
        <a:lstStyle/>
        <a:p>
          <a:endParaRPr lang="th-TH"/>
        </a:p>
      </dgm:t>
    </dgm:pt>
    <dgm:pt modelId="{C48AB36A-6FA9-49D1-A5C1-63B441833A60}" type="pres">
      <dgm:prSet presAssocID="{F3603833-EA30-4F4D-866C-2EC2F6C18BF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5774B10E-0CF0-47FC-955B-82528EAA22E6}" type="pres">
      <dgm:prSet presAssocID="{C6243396-A143-4B13-B59A-AC7E876ECE89}" presName="composite" presStyleCnt="0"/>
      <dgm:spPr/>
    </dgm:pt>
    <dgm:pt modelId="{07199B8F-452C-44C9-9629-B4C72C6CC9F3}" type="pres">
      <dgm:prSet presAssocID="{C6243396-A143-4B13-B59A-AC7E876ECE89}" presName="imgShp" presStyleLbl="fgImgPlace1" presStyleIdx="0" presStyleCnt="3"/>
      <dgm:spPr/>
    </dgm:pt>
    <dgm:pt modelId="{690BCB07-9F90-4BF4-92C5-AD9F840C5711}" type="pres">
      <dgm:prSet presAssocID="{C6243396-A143-4B13-B59A-AC7E876ECE89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D3078F8-A86C-4A96-B20D-5D32CC4E74C0}" type="pres">
      <dgm:prSet presAssocID="{CDD2C254-B737-4E6D-9D6D-6DF37825E078}" presName="spacing" presStyleCnt="0"/>
      <dgm:spPr/>
    </dgm:pt>
    <dgm:pt modelId="{98C1664F-F0E1-46C2-9880-4FF6AF748908}" type="pres">
      <dgm:prSet presAssocID="{CAF7BF55-1B4E-43CD-9D37-9B1D9CEB9E7C}" presName="composite" presStyleCnt="0"/>
      <dgm:spPr/>
    </dgm:pt>
    <dgm:pt modelId="{7EE678EF-4562-448B-914B-07DDD49A212D}" type="pres">
      <dgm:prSet presAssocID="{CAF7BF55-1B4E-43CD-9D37-9B1D9CEB9E7C}" presName="imgShp" presStyleLbl="fgImgPlace1" presStyleIdx="1" presStyleCnt="3"/>
      <dgm:spPr/>
    </dgm:pt>
    <dgm:pt modelId="{4547E5C4-50E8-4323-8912-C301D6F7148E}" type="pres">
      <dgm:prSet presAssocID="{CAF7BF55-1B4E-43CD-9D37-9B1D9CEB9E7C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22672A3-62E0-48BA-AD3E-5DB5F18380FB}" type="pres">
      <dgm:prSet presAssocID="{7CCCB9B3-C87F-475D-A2B1-B8245FF06DFD}" presName="spacing" presStyleCnt="0"/>
      <dgm:spPr/>
    </dgm:pt>
    <dgm:pt modelId="{6C62DCC2-FD2F-498D-BE62-303E32B7C8CE}" type="pres">
      <dgm:prSet presAssocID="{870B12DB-0401-4223-BDDA-D242725985F3}" presName="composite" presStyleCnt="0"/>
      <dgm:spPr/>
    </dgm:pt>
    <dgm:pt modelId="{82D821E9-F085-4417-A821-8E638E312CA8}" type="pres">
      <dgm:prSet presAssocID="{870B12DB-0401-4223-BDDA-D242725985F3}" presName="imgShp" presStyleLbl="fgImgPlace1" presStyleIdx="2" presStyleCnt="3"/>
      <dgm:spPr/>
    </dgm:pt>
    <dgm:pt modelId="{8EB447B0-A9B8-44D7-86EE-1DE005B93FCF}" type="pres">
      <dgm:prSet presAssocID="{870B12DB-0401-4223-BDDA-D242725985F3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98C9F03-A776-439C-BBD5-EFAB0CD4B5F6}" srcId="{F3603833-EA30-4F4D-866C-2EC2F6C18BF3}" destId="{870B12DB-0401-4223-BDDA-D242725985F3}" srcOrd="2" destOrd="0" parTransId="{8BE8721A-A09B-447E-80B4-2179E4259E39}" sibTransId="{E89E11D0-1B8F-44D8-87EB-4399D4226D0A}"/>
    <dgm:cxn modelId="{0FEAAA9B-03B4-450F-8495-718ED4D0532E}" srcId="{F3603833-EA30-4F4D-866C-2EC2F6C18BF3}" destId="{CAF7BF55-1B4E-43CD-9D37-9B1D9CEB9E7C}" srcOrd="1" destOrd="0" parTransId="{EA8D1C51-9F28-4FBE-A898-2F1E970A58AF}" sibTransId="{7CCCB9B3-C87F-475D-A2B1-B8245FF06DFD}"/>
    <dgm:cxn modelId="{84A25CDA-35AD-436B-9C2F-33F45AEE969D}" srcId="{F3603833-EA30-4F4D-866C-2EC2F6C18BF3}" destId="{C6243396-A143-4B13-B59A-AC7E876ECE89}" srcOrd="0" destOrd="0" parTransId="{58DF90D2-374A-4915-84E6-61330FE2EE3D}" sibTransId="{CDD2C254-B737-4E6D-9D6D-6DF37825E078}"/>
    <dgm:cxn modelId="{8B58466E-9D30-4A3F-82C0-0C1F0AB51242}" type="presOf" srcId="{CAF7BF55-1B4E-43CD-9D37-9B1D9CEB9E7C}" destId="{4547E5C4-50E8-4323-8912-C301D6F7148E}" srcOrd="0" destOrd="0" presId="urn:microsoft.com/office/officeart/2005/8/layout/vList3#1"/>
    <dgm:cxn modelId="{A164A3F8-83AB-4215-8203-35955C5CE335}" type="presOf" srcId="{F3603833-EA30-4F4D-866C-2EC2F6C18BF3}" destId="{C48AB36A-6FA9-49D1-A5C1-63B441833A60}" srcOrd="0" destOrd="0" presId="urn:microsoft.com/office/officeart/2005/8/layout/vList3#1"/>
    <dgm:cxn modelId="{DA79F5D8-7950-4190-9C9F-BA8319AA3CD6}" type="presOf" srcId="{870B12DB-0401-4223-BDDA-D242725985F3}" destId="{8EB447B0-A9B8-44D7-86EE-1DE005B93FCF}" srcOrd="0" destOrd="0" presId="urn:microsoft.com/office/officeart/2005/8/layout/vList3#1"/>
    <dgm:cxn modelId="{67BF326E-4395-4281-9AFF-F920010659A7}" type="presOf" srcId="{C6243396-A143-4B13-B59A-AC7E876ECE89}" destId="{690BCB07-9F90-4BF4-92C5-AD9F840C5711}" srcOrd="0" destOrd="0" presId="urn:microsoft.com/office/officeart/2005/8/layout/vList3#1"/>
    <dgm:cxn modelId="{AABFC940-C19C-4A8A-92F9-0764F3D56FDE}" type="presParOf" srcId="{C48AB36A-6FA9-49D1-A5C1-63B441833A60}" destId="{5774B10E-0CF0-47FC-955B-82528EAA22E6}" srcOrd="0" destOrd="0" presId="urn:microsoft.com/office/officeart/2005/8/layout/vList3#1"/>
    <dgm:cxn modelId="{73EB8F86-F24B-4E7F-A10A-31EE2DCD495C}" type="presParOf" srcId="{5774B10E-0CF0-47FC-955B-82528EAA22E6}" destId="{07199B8F-452C-44C9-9629-B4C72C6CC9F3}" srcOrd="0" destOrd="0" presId="urn:microsoft.com/office/officeart/2005/8/layout/vList3#1"/>
    <dgm:cxn modelId="{97EDE325-EABD-4301-904F-6B5FD9545726}" type="presParOf" srcId="{5774B10E-0CF0-47FC-955B-82528EAA22E6}" destId="{690BCB07-9F90-4BF4-92C5-AD9F840C5711}" srcOrd="1" destOrd="0" presId="urn:microsoft.com/office/officeart/2005/8/layout/vList3#1"/>
    <dgm:cxn modelId="{64635AB7-D985-4295-B3A8-FA638E61A4F6}" type="presParOf" srcId="{C48AB36A-6FA9-49D1-A5C1-63B441833A60}" destId="{0D3078F8-A86C-4A96-B20D-5D32CC4E74C0}" srcOrd="1" destOrd="0" presId="urn:microsoft.com/office/officeart/2005/8/layout/vList3#1"/>
    <dgm:cxn modelId="{3500B8C6-41EB-4C42-90CE-232536FE2F77}" type="presParOf" srcId="{C48AB36A-6FA9-49D1-A5C1-63B441833A60}" destId="{98C1664F-F0E1-46C2-9880-4FF6AF748908}" srcOrd="2" destOrd="0" presId="urn:microsoft.com/office/officeart/2005/8/layout/vList3#1"/>
    <dgm:cxn modelId="{4E93B072-A3C4-402A-9849-79E2CB9C30C0}" type="presParOf" srcId="{98C1664F-F0E1-46C2-9880-4FF6AF748908}" destId="{7EE678EF-4562-448B-914B-07DDD49A212D}" srcOrd="0" destOrd="0" presId="urn:microsoft.com/office/officeart/2005/8/layout/vList3#1"/>
    <dgm:cxn modelId="{66087845-2E09-4B96-AAB7-7802C9206B9D}" type="presParOf" srcId="{98C1664F-F0E1-46C2-9880-4FF6AF748908}" destId="{4547E5C4-50E8-4323-8912-C301D6F7148E}" srcOrd="1" destOrd="0" presId="urn:microsoft.com/office/officeart/2005/8/layout/vList3#1"/>
    <dgm:cxn modelId="{FF478C01-2287-4759-BC84-5D670D183A9B}" type="presParOf" srcId="{C48AB36A-6FA9-49D1-A5C1-63B441833A60}" destId="{E22672A3-62E0-48BA-AD3E-5DB5F18380FB}" srcOrd="3" destOrd="0" presId="urn:microsoft.com/office/officeart/2005/8/layout/vList3#1"/>
    <dgm:cxn modelId="{E1ABE914-72BC-4919-BCA5-6C4CCAD2ECD7}" type="presParOf" srcId="{C48AB36A-6FA9-49D1-A5C1-63B441833A60}" destId="{6C62DCC2-FD2F-498D-BE62-303E32B7C8CE}" srcOrd="4" destOrd="0" presId="urn:microsoft.com/office/officeart/2005/8/layout/vList3#1"/>
    <dgm:cxn modelId="{9AAA72B3-C126-4002-AFCF-C40A60B5F2F8}" type="presParOf" srcId="{6C62DCC2-FD2F-498D-BE62-303E32B7C8CE}" destId="{82D821E9-F085-4417-A821-8E638E312CA8}" srcOrd="0" destOrd="0" presId="urn:microsoft.com/office/officeart/2005/8/layout/vList3#1"/>
    <dgm:cxn modelId="{3B8AEBD4-047D-4C45-B49F-8B20C64CE36B}" type="presParOf" srcId="{6C62DCC2-FD2F-498D-BE62-303E32B7C8CE}" destId="{8EB447B0-A9B8-44D7-86EE-1DE005B93FCF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642D79F-15C2-4225-9B33-AF680FC3FA11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th-TH"/>
        </a:p>
      </dgm:t>
    </dgm:pt>
    <dgm:pt modelId="{561CBAF9-E720-4570-9033-DD4F63932A20}">
      <dgm:prSet/>
      <dgm:spPr/>
      <dgm:t>
        <a:bodyPr/>
        <a:lstStyle/>
        <a:p>
          <a:pPr rtl="0"/>
          <a:r>
            <a:rPr lang="th-TH" dirty="0" smtClean="0"/>
            <a:t>การวางแผนความต้องการในทรัพยากรมนุษย์</a:t>
          </a:r>
          <a:endParaRPr lang="th-TH" dirty="0"/>
        </a:p>
      </dgm:t>
    </dgm:pt>
    <dgm:pt modelId="{96DE290A-1471-4348-8466-C23CD3D6AD9E}" type="parTrans" cxnId="{D08D270C-A5B7-4A9D-AAC2-3462F659D0CD}">
      <dgm:prSet/>
      <dgm:spPr/>
      <dgm:t>
        <a:bodyPr/>
        <a:lstStyle/>
        <a:p>
          <a:endParaRPr lang="th-TH"/>
        </a:p>
      </dgm:t>
    </dgm:pt>
    <dgm:pt modelId="{A814C197-7205-4E34-B63C-0E7C3F6C6B3D}" type="sibTrans" cxnId="{D08D270C-A5B7-4A9D-AAC2-3462F659D0CD}">
      <dgm:prSet/>
      <dgm:spPr/>
      <dgm:t>
        <a:bodyPr/>
        <a:lstStyle/>
        <a:p>
          <a:endParaRPr lang="th-TH"/>
        </a:p>
      </dgm:t>
    </dgm:pt>
    <dgm:pt modelId="{3624384D-BAEB-46AC-8BFC-B25B782FD255}">
      <dgm:prSet/>
      <dgm:spPr/>
      <dgm:t>
        <a:bodyPr/>
        <a:lstStyle/>
        <a:p>
          <a:pPr rtl="0"/>
          <a:r>
            <a:rPr lang="th-TH" dirty="0" smtClean="0"/>
            <a:t>การสรรหา</a:t>
          </a:r>
          <a:endParaRPr lang="th-TH" dirty="0"/>
        </a:p>
      </dgm:t>
    </dgm:pt>
    <dgm:pt modelId="{4A5EFE51-722E-41D1-B159-15BA86BF3776}" type="parTrans" cxnId="{9C6FA12F-8893-429A-BCE6-C7B2FB13D65D}">
      <dgm:prSet/>
      <dgm:spPr/>
      <dgm:t>
        <a:bodyPr/>
        <a:lstStyle/>
        <a:p>
          <a:endParaRPr lang="th-TH"/>
        </a:p>
      </dgm:t>
    </dgm:pt>
    <dgm:pt modelId="{FEBFDE2B-10B1-47B1-9CBB-039392353E58}" type="sibTrans" cxnId="{9C6FA12F-8893-429A-BCE6-C7B2FB13D65D}">
      <dgm:prSet/>
      <dgm:spPr/>
      <dgm:t>
        <a:bodyPr/>
        <a:lstStyle/>
        <a:p>
          <a:endParaRPr lang="th-TH"/>
        </a:p>
      </dgm:t>
    </dgm:pt>
    <dgm:pt modelId="{DD80F855-D094-4A9D-A577-3EF409E2F667}">
      <dgm:prSet/>
      <dgm:spPr/>
      <dgm:t>
        <a:bodyPr/>
        <a:lstStyle/>
        <a:p>
          <a:pPr rtl="0"/>
          <a:r>
            <a:rPr lang="th-TH" dirty="0" smtClean="0"/>
            <a:t>การคัดเลือก</a:t>
          </a:r>
          <a:endParaRPr lang="th-TH" dirty="0"/>
        </a:p>
      </dgm:t>
    </dgm:pt>
    <dgm:pt modelId="{E95B5F81-E45A-4FE8-BF75-F2ACCD70728B}" type="parTrans" cxnId="{4464BD98-48BB-4468-9FE5-20036852188B}">
      <dgm:prSet/>
      <dgm:spPr/>
      <dgm:t>
        <a:bodyPr/>
        <a:lstStyle/>
        <a:p>
          <a:endParaRPr lang="th-TH"/>
        </a:p>
      </dgm:t>
    </dgm:pt>
    <dgm:pt modelId="{980AA5F2-9C2B-4559-B493-B1AEA3CD599E}" type="sibTrans" cxnId="{4464BD98-48BB-4468-9FE5-20036852188B}">
      <dgm:prSet/>
      <dgm:spPr/>
      <dgm:t>
        <a:bodyPr/>
        <a:lstStyle/>
        <a:p>
          <a:endParaRPr lang="th-TH"/>
        </a:p>
      </dgm:t>
    </dgm:pt>
    <dgm:pt modelId="{01561640-E845-4D11-BAD0-4E85DB4AFB3A}" type="pres">
      <dgm:prSet presAssocID="{B642D79F-15C2-4225-9B33-AF680FC3FA11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DCD79BB7-89BC-4283-AE57-9DAE1C34E887}" type="pres">
      <dgm:prSet presAssocID="{B642D79F-15C2-4225-9B33-AF680FC3FA11}" presName="arrow" presStyleLbl="bgShp" presStyleIdx="0" presStyleCnt="1"/>
      <dgm:spPr/>
    </dgm:pt>
    <dgm:pt modelId="{AF6FCE26-B970-4B7A-9764-B0DFAF688095}" type="pres">
      <dgm:prSet presAssocID="{B642D79F-15C2-4225-9B33-AF680FC3FA11}" presName="linearProcess" presStyleCnt="0"/>
      <dgm:spPr/>
    </dgm:pt>
    <dgm:pt modelId="{D3452978-9003-48E1-B854-509E7FC8A009}" type="pres">
      <dgm:prSet presAssocID="{561CBAF9-E720-4570-9033-DD4F63932A20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22CF8DC-B880-487C-B0E0-01B0C233F568}" type="pres">
      <dgm:prSet presAssocID="{A814C197-7205-4E34-B63C-0E7C3F6C6B3D}" presName="sibTrans" presStyleCnt="0"/>
      <dgm:spPr/>
    </dgm:pt>
    <dgm:pt modelId="{D96C42AB-1513-4EC8-A791-5724ACE9D360}" type="pres">
      <dgm:prSet presAssocID="{3624384D-BAEB-46AC-8BFC-B25B782FD255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E4E5EB9-E9F0-4740-AFE0-808C6D98D304}" type="pres">
      <dgm:prSet presAssocID="{FEBFDE2B-10B1-47B1-9CBB-039392353E58}" presName="sibTrans" presStyleCnt="0"/>
      <dgm:spPr/>
    </dgm:pt>
    <dgm:pt modelId="{5B053EB2-4084-4DC2-B8DF-E535372DA708}" type="pres">
      <dgm:prSet presAssocID="{DD80F855-D094-4A9D-A577-3EF409E2F667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0D15CA8E-0D71-4728-ACDA-42A48BF9704E}" type="presOf" srcId="{B642D79F-15C2-4225-9B33-AF680FC3FA11}" destId="{01561640-E845-4D11-BAD0-4E85DB4AFB3A}" srcOrd="0" destOrd="0" presId="urn:microsoft.com/office/officeart/2005/8/layout/hProcess9"/>
    <dgm:cxn modelId="{9C6FA12F-8893-429A-BCE6-C7B2FB13D65D}" srcId="{B642D79F-15C2-4225-9B33-AF680FC3FA11}" destId="{3624384D-BAEB-46AC-8BFC-B25B782FD255}" srcOrd="1" destOrd="0" parTransId="{4A5EFE51-722E-41D1-B159-15BA86BF3776}" sibTransId="{FEBFDE2B-10B1-47B1-9CBB-039392353E58}"/>
    <dgm:cxn modelId="{F6DFE5C3-6054-49D3-96E6-740EF9A6E83D}" type="presOf" srcId="{3624384D-BAEB-46AC-8BFC-B25B782FD255}" destId="{D96C42AB-1513-4EC8-A791-5724ACE9D360}" srcOrd="0" destOrd="0" presId="urn:microsoft.com/office/officeart/2005/8/layout/hProcess9"/>
    <dgm:cxn modelId="{0E07AB5D-84E7-4697-B0B1-E950B883088D}" type="presOf" srcId="{561CBAF9-E720-4570-9033-DD4F63932A20}" destId="{D3452978-9003-48E1-B854-509E7FC8A009}" srcOrd="0" destOrd="0" presId="urn:microsoft.com/office/officeart/2005/8/layout/hProcess9"/>
    <dgm:cxn modelId="{AB36F8DF-5BBB-4301-80DE-9D2DD0E756B8}" type="presOf" srcId="{DD80F855-D094-4A9D-A577-3EF409E2F667}" destId="{5B053EB2-4084-4DC2-B8DF-E535372DA708}" srcOrd="0" destOrd="0" presId="urn:microsoft.com/office/officeart/2005/8/layout/hProcess9"/>
    <dgm:cxn modelId="{D08D270C-A5B7-4A9D-AAC2-3462F659D0CD}" srcId="{B642D79F-15C2-4225-9B33-AF680FC3FA11}" destId="{561CBAF9-E720-4570-9033-DD4F63932A20}" srcOrd="0" destOrd="0" parTransId="{96DE290A-1471-4348-8466-C23CD3D6AD9E}" sibTransId="{A814C197-7205-4E34-B63C-0E7C3F6C6B3D}"/>
    <dgm:cxn modelId="{4464BD98-48BB-4468-9FE5-20036852188B}" srcId="{B642D79F-15C2-4225-9B33-AF680FC3FA11}" destId="{DD80F855-D094-4A9D-A577-3EF409E2F667}" srcOrd="2" destOrd="0" parTransId="{E95B5F81-E45A-4FE8-BF75-F2ACCD70728B}" sibTransId="{980AA5F2-9C2B-4559-B493-B1AEA3CD599E}"/>
    <dgm:cxn modelId="{45FA7D54-9BF6-42D5-B1B8-9E2BBE58DC40}" type="presParOf" srcId="{01561640-E845-4D11-BAD0-4E85DB4AFB3A}" destId="{DCD79BB7-89BC-4283-AE57-9DAE1C34E887}" srcOrd="0" destOrd="0" presId="urn:microsoft.com/office/officeart/2005/8/layout/hProcess9"/>
    <dgm:cxn modelId="{AAD2C52E-3FAF-4782-B32A-F4C368DCB13A}" type="presParOf" srcId="{01561640-E845-4D11-BAD0-4E85DB4AFB3A}" destId="{AF6FCE26-B970-4B7A-9764-B0DFAF688095}" srcOrd="1" destOrd="0" presId="urn:microsoft.com/office/officeart/2005/8/layout/hProcess9"/>
    <dgm:cxn modelId="{61E0F989-8D20-4BD4-9156-1EA59CF9EA2D}" type="presParOf" srcId="{AF6FCE26-B970-4B7A-9764-B0DFAF688095}" destId="{D3452978-9003-48E1-B854-509E7FC8A009}" srcOrd="0" destOrd="0" presId="urn:microsoft.com/office/officeart/2005/8/layout/hProcess9"/>
    <dgm:cxn modelId="{B15B726B-B9C6-466B-B8AE-152212358B85}" type="presParOf" srcId="{AF6FCE26-B970-4B7A-9764-B0DFAF688095}" destId="{622CF8DC-B880-487C-B0E0-01B0C233F568}" srcOrd="1" destOrd="0" presId="urn:microsoft.com/office/officeart/2005/8/layout/hProcess9"/>
    <dgm:cxn modelId="{159D2474-E847-49FB-8AA5-3981CD375E32}" type="presParOf" srcId="{AF6FCE26-B970-4B7A-9764-B0DFAF688095}" destId="{D96C42AB-1513-4EC8-A791-5724ACE9D360}" srcOrd="2" destOrd="0" presId="urn:microsoft.com/office/officeart/2005/8/layout/hProcess9"/>
    <dgm:cxn modelId="{ED282A74-B009-423D-BA34-F4F573D3D8B1}" type="presParOf" srcId="{AF6FCE26-B970-4B7A-9764-B0DFAF688095}" destId="{9E4E5EB9-E9F0-4740-AFE0-808C6D98D304}" srcOrd="3" destOrd="0" presId="urn:microsoft.com/office/officeart/2005/8/layout/hProcess9"/>
    <dgm:cxn modelId="{6B23442B-433D-46BD-8297-90309FF5018B}" type="presParOf" srcId="{AF6FCE26-B970-4B7A-9764-B0DFAF688095}" destId="{5B053EB2-4084-4DC2-B8DF-E535372DA708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76652721-504D-4305-9B26-9F188A7B48CD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57D93E16-B05A-469D-A7CA-2563017CA438}" type="slidenum">
              <a:rPr lang="th-TH" smtClean="0"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3105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2721-504D-4305-9B26-9F188A7B48CD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93E16-B05A-469D-A7CA-2563017CA43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86234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2721-504D-4305-9B26-9F188A7B48CD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93E16-B05A-469D-A7CA-2563017CA438}" type="slidenum">
              <a:rPr lang="th-TH" smtClean="0"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3319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2721-504D-4305-9B26-9F188A7B48CD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93E16-B05A-469D-A7CA-2563017CA438}" type="slidenum">
              <a:rPr lang="th-TH" smtClean="0"/>
              <a:t>‹#›</a:t>
            </a:fld>
            <a:endParaRPr lang="th-TH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63573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2721-504D-4305-9B26-9F188A7B48CD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93E16-B05A-469D-A7CA-2563017CA43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12122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2721-504D-4305-9B26-9F188A7B48CD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93E16-B05A-469D-A7CA-2563017CA438}" type="slidenum">
              <a:rPr lang="th-TH" smtClean="0"/>
              <a:t>‹#›</a:t>
            </a:fld>
            <a:endParaRPr lang="th-TH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1295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2721-504D-4305-9B26-9F188A7B48CD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93E16-B05A-469D-A7CA-2563017CA438}" type="slidenum">
              <a:rPr lang="th-TH" smtClean="0"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5914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2721-504D-4305-9B26-9F188A7B48CD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93E16-B05A-469D-A7CA-2563017CA438}" type="slidenum">
              <a:rPr lang="th-TH" smtClean="0"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49153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2721-504D-4305-9B26-9F188A7B48CD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93E16-B05A-469D-A7CA-2563017CA438}" type="slidenum">
              <a:rPr lang="th-TH" smtClean="0"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454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2721-504D-4305-9B26-9F188A7B48CD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93E16-B05A-469D-A7CA-2563017CA43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03812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2721-504D-4305-9B26-9F188A7B48CD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93E16-B05A-469D-A7CA-2563017CA438}" type="slidenum">
              <a:rPr lang="th-TH" smtClean="0"/>
              <a:t>‹#›</a:t>
            </a:fld>
            <a:endParaRPr lang="th-TH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0424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2721-504D-4305-9B26-9F188A7B48CD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93E16-B05A-469D-A7CA-2563017CA43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17608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2721-504D-4305-9B26-9F188A7B48CD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93E16-B05A-469D-A7CA-2563017CA438}" type="slidenum">
              <a:rPr lang="th-TH" smtClean="0"/>
              <a:t>‹#›</a:t>
            </a:fld>
            <a:endParaRPr lang="th-TH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7799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2721-504D-4305-9B26-9F188A7B48CD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93E16-B05A-469D-A7CA-2563017CA438}" type="slidenum">
              <a:rPr lang="th-TH" smtClean="0"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3036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2721-504D-4305-9B26-9F188A7B48CD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93E16-B05A-469D-A7CA-2563017CA43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52394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2721-504D-4305-9B26-9F188A7B48CD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93E16-B05A-469D-A7CA-2563017CA438}" type="slidenum">
              <a:rPr lang="th-TH" smtClean="0"/>
              <a:t>‹#›</a:t>
            </a:fld>
            <a:endParaRPr lang="th-TH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8056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2721-504D-4305-9B26-9F188A7B48CD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93E16-B05A-469D-A7CA-2563017CA43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22474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6652721-504D-4305-9B26-9F188A7B48CD}" type="datetimeFigureOut">
              <a:rPr lang="th-TH" smtClean="0"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7D93E16-B05A-469D-A7CA-2563017CA43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4587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dirty="0" smtClean="0"/>
              <a:t>หน่วยที่ </a:t>
            </a:r>
            <a:r>
              <a:rPr lang="en-US" dirty="0" smtClean="0"/>
              <a:t>4 </a:t>
            </a:r>
            <a:r>
              <a:rPr lang="th-TH" dirty="0" smtClean="0"/>
              <a:t>การจัดการทรัพยากรมนุษย์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หน่วยที่ </a:t>
            </a:r>
            <a:r>
              <a:rPr lang="en-US" dirty="0" smtClean="0"/>
              <a:t>4 </a:t>
            </a:r>
            <a:r>
              <a:rPr lang="th-TH" dirty="0" smtClean="0"/>
              <a:t>การจัดการทรัพยากรมนุษย์</a:t>
            </a:r>
            <a:endParaRPr lang="th-TH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สาระการเรียนรู้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/>
              <a:t/>
            </a:r>
            <a:br>
              <a:rPr lang="en-US" b="1" dirty="0"/>
            </a:br>
            <a:r>
              <a:rPr lang="en-US" dirty="0"/>
              <a:t>4.1 </a:t>
            </a:r>
            <a:r>
              <a:rPr lang="th-TH" dirty="0"/>
              <a:t>ความหมายของการจัดการทรัพยากรมนุษย์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4.2 </a:t>
            </a:r>
            <a:r>
              <a:rPr lang="th-TH" dirty="0"/>
              <a:t>ความสำคัญของการจัดการทรัพยากรมนุษย์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4.3 </a:t>
            </a:r>
            <a:r>
              <a:rPr lang="th-TH" dirty="0"/>
              <a:t>ขอบเขตของการจัดการทรัพยากรมนุษย์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4.4 </a:t>
            </a:r>
            <a:r>
              <a:rPr lang="th-TH" dirty="0"/>
              <a:t>การฝึกอบรมและการพัฒนาทรัพยากรมนุษย์</a:t>
            </a:r>
            <a:endParaRPr lang="en-US" dirty="0"/>
          </a:p>
          <a:p>
            <a:endParaRPr lang="th-TH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h-TH" dirty="0"/>
              <a:t>จุดประสงค์การเรียนรู้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dirty="0" smtClean="0"/>
              <a:t>1. </a:t>
            </a:r>
            <a:r>
              <a:rPr lang="th-TH" dirty="0" smtClean="0"/>
              <a:t>บอกความหมายการจัดการทรัพยากรมนุษย์ได้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2. </a:t>
            </a:r>
            <a:r>
              <a:rPr lang="th-TH" dirty="0" smtClean="0"/>
              <a:t>อธิบายความสำคัญของการจัดการทรัพยากรมนุษย์ได้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3. </a:t>
            </a:r>
            <a:r>
              <a:rPr lang="th-TH" dirty="0" smtClean="0"/>
              <a:t>บอกขอบเขตของการจัดการทรัพยากรมนุษย์ได้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4. </a:t>
            </a:r>
            <a:r>
              <a:rPr lang="th-TH" dirty="0" smtClean="0"/>
              <a:t>อธิบายกระบวนการฝึกอบรมและการพัฒนาทรัพยากรมนุษย์ได้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5. </a:t>
            </a:r>
            <a:r>
              <a:rPr lang="th-TH" dirty="0" smtClean="0"/>
              <a:t>แยกประเภทกระบวนการฝึกอบรมและการพัฒนาทรัพยากรมนุษย์ได้</a:t>
            </a:r>
            <a:endParaRPr lang="en-US" dirty="0" smtClean="0"/>
          </a:p>
          <a:p>
            <a:endParaRPr lang="th-TH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สาระสำคัญ</a:t>
            </a:r>
            <a:endParaRPr lang="th-TH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/>
              <a:t>เนื่องจากปัญหาที่ทุกองค์การพบคือ การทำอย่างไรที่จะสามารถดึงดูดให้ผู้ที่มีความรู้ความสามารถเข้ามารวมกันอยู่ในองค์การ และจะดูแล รักษากลุ่มบุคคลที่มีคุณภาพที่เป็นทั้ง คนเก่ง คนดี เหล่านี้ให้อยู่กับองค์การได้นานที่สุดได้อย่างไร ปัญหาเหล่านี้จึงเป็นหน้าที่ของฝ่ายบริหารโดยตรงที่จะเป็นผู้กำหนดนโยบายที่เกี่ยวข้องกับ “คน” หรือ “ทรัพยากรมนุษย์” เพราะเป็นปัจจัยสำคัญในการที่จะขับเคลื่อนงานต่าง ๆ ขององค์การให้เกิดประสิทธิภาพและประสิทธิผลมากที่สุด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</a:t>
            </a:r>
            <a:r>
              <a:rPr lang="th-TH" dirty="0" smtClean="0"/>
              <a:t>ความหมายของการจัดการทรัพยากรมนุษย์</a:t>
            </a:r>
            <a:endParaRPr lang="th-TH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176338" y="2490788"/>
          <a:ext cx="6799262" cy="3444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</a:t>
            </a:r>
            <a:r>
              <a:rPr lang="th-TH" dirty="0" smtClean="0"/>
              <a:t> ความสำคัญของการจัดการทรัพยากรมนุษย์</a:t>
            </a:r>
            <a:endParaRPr lang="th-TH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176338" y="2490788"/>
          <a:ext cx="6799262" cy="3444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</a:t>
            </a:r>
            <a:r>
              <a:rPr lang="th-TH" dirty="0" smtClean="0"/>
              <a:t>กระบวนการจัดการทรัพยากรมนุษย์</a:t>
            </a:r>
            <a:endParaRPr lang="th-TH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176338" y="2490788"/>
          <a:ext cx="6799262" cy="3444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</a:t>
            </a:r>
            <a:r>
              <a:rPr lang="th-TH" dirty="0" smtClean="0"/>
              <a:t> การฝึกอบรมและการพัฒนาทรัพยากรมนุษย์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h-TH" dirty="0" smtClean="0"/>
              <a:t>กระบวนการในการฝึกอบรม</a:t>
            </a:r>
          </a:p>
          <a:p>
            <a:pPr lvl="0"/>
            <a:r>
              <a:rPr lang="th-TH" dirty="0"/>
              <a:t>การหาความต้องการในการอบรม (</a:t>
            </a:r>
            <a:r>
              <a:rPr lang="en-US" dirty="0"/>
              <a:t>Determining Training Need)</a:t>
            </a:r>
            <a:endParaRPr lang="en-US" sz="2000" dirty="0"/>
          </a:p>
          <a:p>
            <a:pPr lvl="0"/>
            <a:r>
              <a:rPr lang="th-TH" dirty="0"/>
              <a:t>การออกแบบโครงการอบรม (</a:t>
            </a:r>
            <a:r>
              <a:rPr lang="en-US" dirty="0"/>
              <a:t>Designing the Training Program)</a:t>
            </a:r>
            <a:endParaRPr lang="en-US" sz="2000" dirty="0"/>
          </a:p>
          <a:p>
            <a:pPr lvl="0"/>
            <a:r>
              <a:rPr lang="th-TH" dirty="0"/>
              <a:t>การบริหารโครงการอบรม (</a:t>
            </a:r>
            <a:r>
              <a:rPr lang="en-US" dirty="0" err="1"/>
              <a:t>Admindering</a:t>
            </a:r>
            <a:r>
              <a:rPr lang="en-US" dirty="0"/>
              <a:t> the Training Program)</a:t>
            </a:r>
            <a:endParaRPr lang="en-US" sz="2000" dirty="0"/>
          </a:p>
          <a:p>
            <a:pPr lvl="0"/>
            <a:r>
              <a:rPr lang="th-TH" dirty="0"/>
              <a:t>การประเมินผลการอบรม (</a:t>
            </a:r>
            <a:r>
              <a:rPr lang="en-US" dirty="0"/>
              <a:t> Evaluating the Training Program)</a:t>
            </a:r>
            <a:endParaRPr lang="en-US" sz="2000" dirty="0"/>
          </a:p>
          <a:p>
            <a:pPr lvl="1"/>
            <a:endParaRPr lang="th-TH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304" y="2000240"/>
            <a:ext cx="8844852" cy="3548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</TotalTime>
  <Words>303</Words>
  <Application>Microsoft Office PowerPoint</Application>
  <PresentationFormat>On-screen Show (4:3)</PresentationFormat>
  <Paragraphs>25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Angsana New</vt:lpstr>
      <vt:lpstr>Arial</vt:lpstr>
      <vt:lpstr>Cordia New</vt:lpstr>
      <vt:lpstr>Garamond</vt:lpstr>
      <vt:lpstr>Organic</vt:lpstr>
      <vt:lpstr>หน่วยที่ 4 การจัดการทรัพยากรมนุษย์</vt:lpstr>
      <vt:lpstr>หน่วยที่ 4 การจัดการทรัพยากรมนุษย์</vt:lpstr>
      <vt:lpstr>สาระสำคัญ</vt:lpstr>
      <vt:lpstr>1. ความหมายของการจัดการทรัพยากรมนุษย์</vt:lpstr>
      <vt:lpstr>2. ความสำคัญของการจัดการทรัพยากรมนุษย์</vt:lpstr>
      <vt:lpstr>3. กระบวนการจัดการทรัพยากรมนุษย์</vt:lpstr>
      <vt:lpstr>4. การฝึกอบรมและการพัฒนาทรัพยากรมนุษย์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4 การจัดการทรัพยากรมนุษย์</dc:title>
  <dc:creator>computer</dc:creator>
  <cp:lastModifiedBy>User</cp:lastModifiedBy>
  <cp:revision>4</cp:revision>
  <dcterms:created xsi:type="dcterms:W3CDTF">2013-11-03T07:32:35Z</dcterms:created>
  <dcterms:modified xsi:type="dcterms:W3CDTF">2018-12-14T10:18:33Z</dcterms:modified>
</cp:coreProperties>
</file>