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handoutMasterIdLst>
    <p:handoutMasterId r:id="rId15"/>
  </p:handoutMasterIdLst>
  <p:sldIdLst>
    <p:sldId id="256" r:id="rId2"/>
    <p:sldId id="257" r:id="rId3"/>
    <p:sldId id="258" r:id="rId4"/>
    <p:sldId id="262" r:id="rId5"/>
    <p:sldId id="261" r:id="rId6"/>
    <p:sldId id="269" r:id="rId7"/>
    <p:sldId id="264" r:id="rId8"/>
    <p:sldId id="265" r:id="rId9"/>
    <p:sldId id="270" r:id="rId10"/>
    <p:sldId id="271" r:id="rId11"/>
    <p:sldId id="272" r:id="rId12"/>
    <p:sldId id="273" r:id="rId13"/>
    <p:sldId id="267" r:id="rId14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26AC76-FC67-4197-A20C-A3170583FEEC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795876-387E-49C5-8869-656F63663EC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004205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dirty="0" smtClean="0"/>
              <a:t>คลิกไอคอนเพื่อเพิ่มรูปภาพ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EA3B24C-6D86-4DAE-B14F-47C4AD99490B}" type="datetimeFigureOut">
              <a:rPr lang="th-TH" smtClean="0"/>
              <a:t>18/08/58</a:t>
            </a:fld>
            <a:endParaRPr lang="th-T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h-T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0D5ABCB-9AB2-4A88-A5F0-6AAD9E547C11}" type="slidenum">
              <a:rPr lang="th-TH" smtClean="0"/>
              <a:t>‹#›</a:t>
            </a:fld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หน่วยที่ 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๗</a:t>
            </a:r>
            <a:endParaRPr lang="th-TH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11560" y="3886200"/>
            <a:ext cx="7920880" cy="1752600"/>
          </a:xfrm>
        </p:spPr>
        <p:txBody>
          <a:bodyPr>
            <a:normAutofit/>
          </a:bodyPr>
          <a:lstStyle/>
          <a:p>
            <a:pPr lvl="0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</a:t>
            </a:r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พูดแบบโฆษก</a:t>
            </a:r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และพิธีกร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474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83568" y="2200982"/>
            <a:ext cx="7848872" cy="3532274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เตรียมการพร้อม มีรายละเอียดครบถ้วน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ทักทายผู้ฟังด้วยความเป็นมิตร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ดำเนินเรื่องตามลำดับของกำหนดการ</a:t>
            </a:r>
            <a:r>
              <a:rPr lang="en-US" sz="3600" b="1" dirty="0">
                <a:latin typeface="Browallia New" pitchFamily="34" charset="-34"/>
                <a:cs typeface="Browallia New" pitchFamily="34" charset="-34"/>
              </a:rPr>
              <a:t>       </a:t>
            </a: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เริ่มต้นและจบการพูดด้วยบรรยากาศที่ดี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หลักการพูดแบบพิธีกร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8312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696926"/>
            <a:ext cx="7992888" cy="4540386"/>
          </a:xfrm>
        </p:spPr>
        <p:txBody>
          <a:bodyPr>
            <a:normAutofit/>
          </a:bodyPr>
          <a:lstStyle/>
          <a:p>
            <a:pPr marL="74295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เป็นผู้ให้ข้อมูลแก่ผู้ฟัง ผู้ชมหรือ ผู้เข้าร่วมพิธี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เป็นผู้ดำเนินการอภิปรายเมื่อมีการอภิปรายในที่ประชุมชน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เป็นผู้เริ่มกิจกรรมหรือรายการหรือพิธีการ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เป็นผู้เชื่อมโยงกิจกรรมต่าง ๆ ของงาน 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เป็นผู้ที่สร้างสีสันและบรรยากาศให้งานหรือพิธีการ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บทบาทและหน้าที่ของพิธีกร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5974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696926"/>
            <a:ext cx="8280920" cy="4540386"/>
          </a:xfrm>
        </p:spPr>
        <p:txBody>
          <a:bodyPr>
            <a:no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ต้องรักษาเวลาอย่างเคร่งครัด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ต้องมาถึงบริเวณงานก่อนเวลา</a:t>
            </a:r>
            <a:r>
              <a:rPr lang="en-US" sz="3600" b="1" dirty="0">
                <a:latin typeface="Browallia New" pitchFamily="34" charset="-34"/>
                <a:cs typeface="Browallia New" pitchFamily="34" charset="-34"/>
              </a:rPr>
              <a:t>			</a:t>
            </a: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ต้องแสดงออกอย่างให้เกียรติต่อผู้ฟัง 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ต้องมีความสุภาพและเป็นกันเองกับผู้ฟัง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ต้องมีการประสานงานด้านข้อมูลกับฝ่ายต่าง ๆ  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ต้องพร้อมเผชิญปัญหาด้วยความสุขุม รอบคอบ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ต้องใช้ภาษาให้ถูกต้องชัดเจน น้ำเสียงนุ่มนวล ชวนฟัง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ข้อควรปฏิบัติสำหรับการทำหน้าที่เป็นพิธีกร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6346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124744"/>
            <a:ext cx="7992888" cy="4824536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endParaRPr lang="th-TH" sz="72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lvl="0" indent="0" algn="ctr">
              <a:buNone/>
            </a:pPr>
            <a:r>
              <a:rPr lang="th-TH" sz="7200" b="1" dirty="0" smtClean="0">
                <a:latin typeface="Browallia New" pitchFamily="34" charset="-34"/>
                <a:cs typeface="Browallia New" pitchFamily="34" charset="-34"/>
              </a:rPr>
              <a:t>ถาม - ตอบ</a:t>
            </a:r>
            <a:endParaRPr lang="en-US" sz="7200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1688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27584" y="1696926"/>
            <a:ext cx="7632848" cy="382030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โฆษก</a:t>
            </a:r>
            <a:r>
              <a:rPr lang="en-US" sz="4400" b="1" dirty="0">
                <a:latin typeface="Browallia New" pitchFamily="34" charset="-34"/>
                <a:cs typeface="Browallia New" pitchFamily="34" charset="-34"/>
              </a:rPr>
              <a:t> (Announcer) </a:t>
            </a:r>
            <a:endParaRPr lang="th-TH" sz="44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4400" b="1" dirty="0" smtClean="0">
                <a:latin typeface="Browallia New" pitchFamily="34" charset="-34"/>
                <a:cs typeface="Browallia New" pitchFamily="34" charset="-34"/>
              </a:rPr>
              <a:t>คือ </a:t>
            </a: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ผู้ที่ทำหน้าที่พูดเพื่อสร้างความเข้าใจอันดีระหว่างองค์กร กับประชาชน เพื่อให้ได้รับความสนับสนุนร่วมมืออันจะทำให้กิจการงานนั้น ๆ ประสบผลสำเร็จได้ตามวัตถุประสงค์  </a:t>
            </a:r>
            <a:endParaRPr lang="en-US" sz="4400" b="1" dirty="0"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ความหมายของ</a:t>
            </a:r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โฆษก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349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907704" y="2204864"/>
            <a:ext cx="6552728" cy="3388258"/>
          </a:xfrm>
        </p:spPr>
        <p:txBody>
          <a:bodyPr>
            <a:noAutofit/>
          </a:bodyPr>
          <a:lstStyle/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ระดับประเทศ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ระดับคณะบุคคล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ระดับองค์กร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ระดับของโฆษก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3176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475656" y="2200982"/>
            <a:ext cx="6336704" cy="3748298"/>
          </a:xfrm>
        </p:spPr>
        <p:txBody>
          <a:bodyPr>
            <a:noAutofit/>
          </a:bodyPr>
          <a:lstStyle/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โฆษกประเภทแถลงข่าว-แก้ข่าว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โฆษกประเภทพิธีกร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โฆษกประเภทประกาศ  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โฆษกประเภทโฆษณา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ประเภทของโฆษก 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3329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2128974"/>
            <a:ext cx="8136904" cy="4540386"/>
          </a:xfrm>
        </p:spPr>
        <p:txBody>
          <a:bodyPr>
            <a:normAutofit/>
          </a:bodyPr>
          <a:lstStyle/>
          <a:p>
            <a:pPr marL="571500" indent="-45720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มีความรอบรู้ ใฝ่หาความรู้อยู่เสมอ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45720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มีความโดดเด่นเฉพาะตัวและเป็นตัวของตัวเอง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45720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มีความเชื่อมั่นในตนเอง คล่องแคล่ว คล่องงาน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45720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ใช้ภาษาได้ชัดเจน น้ำเสียงดี ถูกต้องตามหลักภาษา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45720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มีความรับผิดชอบสูง จริงจังในการทำงาน ตรงต่อเวลา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45720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สามารถควบคุมอารมณ์และแก้ปัญหาเฉพาะหน้าได้ดี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บทบาทการทำหน้าที่ของโฆษก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8452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475656" y="1984958"/>
            <a:ext cx="6624736" cy="4540386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ทักษะในการใช้ภาษา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ทักษะในการสื่อสาร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ทักษะในการวางแผน</a:t>
            </a:r>
            <a:r>
              <a:rPr lang="en-US" sz="4000" b="1" dirty="0">
                <a:latin typeface="Browallia New" pitchFamily="34" charset="-34"/>
                <a:cs typeface="Browallia New" pitchFamily="34" charset="-34"/>
              </a:rPr>
              <a:t>		</a:t>
            </a: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ทักษะในการแก้ปัญหา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ทักษะในการเป็นนักแสดง 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ทักษะในการเป็นโฆษก 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6768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696926"/>
            <a:ext cx="8568952" cy="4684402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พูดสิ่งที่ถูกต้องและเป็นความจริง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พูดด้วยถ้อยคำที่ไพเราะ สุภาพ นุ่มนวล 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พูดให้ผู้ฟังจับใจความสำคัญของเรื่องได้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พูดด้วยภาษาที่เข้าใจง่าย กระชับและชัดเจน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พูดด้วยท่าทีที่แสดง</a:t>
            </a:r>
            <a:r>
              <a:rPr lang="th-TH" sz="4000" dirty="0" smtClean="0">
                <a:latin typeface="Browallia New" pitchFamily="34" charset="-34"/>
                <a:cs typeface="Browallia New" pitchFamily="34" charset="-34"/>
              </a:rPr>
              <a:t>ความเป็นมิตร</a:t>
            </a: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มีความเป็นกันเอง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ควรมีเอกสารประกอบการพูดเพื่อให้ผู้ฟังเข้าใจง่าย</a:t>
            </a:r>
            <a:r>
              <a:rPr lang="th-TH" sz="4000" dirty="0" smtClean="0">
                <a:latin typeface="Browallia New" pitchFamily="34" charset="-34"/>
                <a:cs typeface="Browallia New" pitchFamily="34" charset="-34"/>
              </a:rPr>
              <a:t>ขึ้น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หลักในการพูดแบบโฆษก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1631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55576" y="2128974"/>
            <a:ext cx="7920880" cy="40363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พิธีกร (</a:t>
            </a: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Master of Ceremony) </a:t>
            </a:r>
            <a:endParaRPr lang="th-TH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คือ 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บุคคลผู้ที่ทำหน้าที่กำกับและดำเนินการนำให้กิจกรรมหรือรายการหรือพิธีการต่าง ๆ ดำเนินการไปให้แล้ว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เสร็จ   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ด้วยความเรียบร้อยตามวัตถุประสงค์และกำหนดการที่วางไว้ 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ความหมายของพิธีกร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525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2128974"/>
            <a:ext cx="8424936" cy="3676290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ต้องมีประสบการณ์ด้านการพูดมาเป็นอย่างดี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ต้อง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มีความรอบรู้ระเบียบวิธีการพูดในที่ชุมนุมชน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ต้อง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เป็นผู้ยอมรับฟังความคิดเห็นของบุคคลอื่น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ต้อง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มีกิริยามารยาทดีมีความอ่อนน้อมถ่อมตน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ต้อง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มีบุคลิกภาพดี แต่งกายเหมาะสมกับสถานการณ์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คุณสมบัติที่ดีของพิธีกร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8669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รูปคลื่น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รูปคลื่น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86</TotalTime>
  <Words>356</Words>
  <Application>Microsoft Office PowerPoint</Application>
  <PresentationFormat>นำเสนอทางหน้าจอ (4:3)</PresentationFormat>
  <Paragraphs>64</Paragraphs>
  <Slides>13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13</vt:i4>
      </vt:variant>
    </vt:vector>
  </HeadingPairs>
  <TitlesOfParts>
    <vt:vector size="14" baseType="lpstr">
      <vt:lpstr>รูปคลื่น</vt:lpstr>
      <vt:lpstr>หน่วยที่ ๗</vt:lpstr>
      <vt:lpstr>ความหมายของโฆษก</vt:lpstr>
      <vt:lpstr>ระดับของโฆษก</vt:lpstr>
      <vt:lpstr>ประเภทของโฆษก </vt:lpstr>
      <vt:lpstr>บทบาทการทำหน้าที่ของโฆษก</vt:lpstr>
      <vt:lpstr>ทักษะในการเป็นโฆษก </vt:lpstr>
      <vt:lpstr>หลักในการพูดแบบโฆษก</vt:lpstr>
      <vt:lpstr>ความหมายของพิธีกร</vt:lpstr>
      <vt:lpstr>คุณสมบัติที่ดีของพิธีกร</vt:lpstr>
      <vt:lpstr>หลักการพูดแบบพิธีกร</vt:lpstr>
      <vt:lpstr>บทบาทและหน้าที่ของพิธีกร</vt:lpstr>
      <vt:lpstr>ข้อควรปฏิบัติสำหรับการทำหน้าที่เป็นพิธีกร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๑</dc:title>
  <dc:creator>Windows User</dc:creator>
  <cp:lastModifiedBy>WIN7</cp:lastModifiedBy>
  <cp:revision>29</cp:revision>
  <cp:lastPrinted>2015-08-15T08:02:42Z</cp:lastPrinted>
  <dcterms:created xsi:type="dcterms:W3CDTF">2015-04-28T12:13:42Z</dcterms:created>
  <dcterms:modified xsi:type="dcterms:W3CDTF">2015-08-18T04:10:54Z</dcterms:modified>
</cp:coreProperties>
</file>