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50" r:id="rId1"/>
  </p:sldMasterIdLst>
  <p:notesMasterIdLst>
    <p:notesMasterId r:id="rId18"/>
  </p:notesMasterIdLst>
  <p:handoutMasterIdLst>
    <p:handoutMasterId r:id="rId19"/>
  </p:handoutMasterIdLst>
  <p:sldIdLst>
    <p:sldId id="265" r:id="rId2"/>
    <p:sldId id="259" r:id="rId3"/>
    <p:sldId id="260" r:id="rId4"/>
    <p:sldId id="263" r:id="rId5"/>
    <p:sldId id="296" r:id="rId6"/>
    <p:sldId id="295" r:id="rId7"/>
    <p:sldId id="266" r:id="rId8"/>
    <p:sldId id="267" r:id="rId9"/>
    <p:sldId id="298" r:id="rId10"/>
    <p:sldId id="299" r:id="rId11"/>
    <p:sldId id="297" r:id="rId12"/>
    <p:sldId id="268" r:id="rId13"/>
    <p:sldId id="269" r:id="rId14"/>
    <p:sldId id="301" r:id="rId15"/>
    <p:sldId id="300" r:id="rId16"/>
    <p:sldId id="294" r:id="rId17"/>
  </p:sldIdLst>
  <p:sldSz cx="9144000" cy="6858000" type="screen4x3"/>
  <p:notesSz cx="9945688" cy="6858000"/>
  <p:defaultTextStyle>
    <a:defPPr>
      <a:defRPr lang="en-US"/>
    </a:defPPr>
    <a:lvl1pPr algn="ctr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ngsana New" pitchFamily="18" charset="-34"/>
        <a:ea typeface="+mn-ea"/>
        <a:cs typeface="+mn-cs"/>
      </a:defRPr>
    </a:lvl1pPr>
    <a:lvl2pPr marL="457200" algn="ctr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ngsana New" pitchFamily="18" charset="-34"/>
        <a:ea typeface="+mn-ea"/>
        <a:cs typeface="+mn-cs"/>
      </a:defRPr>
    </a:lvl2pPr>
    <a:lvl3pPr marL="914400" algn="ctr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ngsana New" pitchFamily="18" charset="-34"/>
        <a:ea typeface="+mn-ea"/>
        <a:cs typeface="+mn-cs"/>
      </a:defRPr>
    </a:lvl3pPr>
    <a:lvl4pPr marL="1371600" algn="ctr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ngsana New" pitchFamily="18" charset="-34"/>
        <a:ea typeface="+mn-ea"/>
        <a:cs typeface="+mn-cs"/>
      </a:defRPr>
    </a:lvl4pPr>
    <a:lvl5pPr marL="1828800" algn="ctr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ngsana New" pitchFamily="18" charset="-34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ngsana New" pitchFamily="18" charset="-34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ngsana New" pitchFamily="18" charset="-34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ngsana New" pitchFamily="18" charset="-34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ngsana New" pitchFamily="18" charset="-34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Rg st="1" end="37"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00CC"/>
    <a:srgbClr val="FFFF66"/>
    <a:srgbClr val="FFFFFF"/>
    <a:srgbClr val="FFFF00"/>
    <a:srgbClr val="000099"/>
    <a:srgbClr val="66FFFF"/>
    <a:srgbClr val="99CC00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0" d="100"/>
          <a:sy n="70" d="100"/>
        </p:scale>
        <p:origin x="-1974" y="-46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31" d="100"/>
          <a:sy n="31" d="100"/>
        </p:scale>
        <p:origin x="-1206" y="-72"/>
      </p:cViewPr>
      <p:guideLst>
        <p:guide orient="horz" pos="2160"/>
        <p:guide pos="3133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หัวกระดาษ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309798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3" name="ตัวแทนวันที่ 2"/>
          <p:cNvSpPr>
            <a:spLocks noGrp="1"/>
          </p:cNvSpPr>
          <p:nvPr>
            <p:ph type="dt" sz="quarter" idx="1"/>
          </p:nvPr>
        </p:nvSpPr>
        <p:spPr>
          <a:xfrm>
            <a:off x="5633588" y="0"/>
            <a:ext cx="4309798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35F82CE-9754-4108-B9CF-DA27B7B9D7F4}" type="datetimeFigureOut">
              <a:rPr lang="th-TH" smtClean="0"/>
              <a:t>08/09/58</a:t>
            </a:fld>
            <a:endParaRPr lang="th-TH"/>
          </a:p>
        </p:txBody>
      </p:sp>
      <p:sp>
        <p:nvSpPr>
          <p:cNvPr id="4" name="ตัวแทนท้ายกระดาษ 3"/>
          <p:cNvSpPr>
            <a:spLocks noGrp="1"/>
          </p:cNvSpPr>
          <p:nvPr>
            <p:ph type="ftr" sz="quarter" idx="2"/>
          </p:nvPr>
        </p:nvSpPr>
        <p:spPr>
          <a:xfrm>
            <a:off x="0" y="6513910"/>
            <a:ext cx="4309798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5" name="ตัวแทนหมายเลขภาพนิ่ง 4"/>
          <p:cNvSpPr>
            <a:spLocks noGrp="1"/>
          </p:cNvSpPr>
          <p:nvPr>
            <p:ph type="sldNum" sz="quarter" idx="3"/>
          </p:nvPr>
        </p:nvSpPr>
        <p:spPr>
          <a:xfrm>
            <a:off x="5633588" y="6513910"/>
            <a:ext cx="4309798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CFBA00A-04E2-4AF1-85C1-6C549CB2674C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25546789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1026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4309798" cy="34290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800"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16387" name="Rectangle 1027"/>
          <p:cNvSpPr>
            <a:spLocks noGrp="1" noChangeArrowheads="1"/>
          </p:cNvSpPr>
          <p:nvPr>
            <p:ph type="dt" idx="1"/>
          </p:nvPr>
        </p:nvSpPr>
        <p:spPr bwMode="auto">
          <a:xfrm>
            <a:off x="5635890" y="0"/>
            <a:ext cx="4309798" cy="34290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800"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40964" name="Rectangle 1028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257550" y="514350"/>
            <a:ext cx="3430588" cy="25717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6389" name="Rectangle 1029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1326092" y="3257550"/>
            <a:ext cx="7293505" cy="308610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h-TH" noProof="0" smtClean="0"/>
              <a:t>คลิกเพื่อแก้ไขลักษณะข้อความหลัก</a:t>
            </a:r>
          </a:p>
          <a:p>
            <a:pPr lvl="1"/>
            <a:r>
              <a:rPr lang="th-TH" noProof="0" smtClean="0"/>
              <a:t>ระดับสอง</a:t>
            </a:r>
          </a:p>
          <a:p>
            <a:pPr lvl="2"/>
            <a:r>
              <a:rPr lang="th-TH" noProof="0" smtClean="0"/>
              <a:t>ระดับสาม</a:t>
            </a:r>
          </a:p>
          <a:p>
            <a:pPr lvl="3"/>
            <a:r>
              <a:rPr lang="th-TH" noProof="0" smtClean="0"/>
              <a:t>ระดับสี่</a:t>
            </a:r>
          </a:p>
          <a:p>
            <a:pPr lvl="4"/>
            <a:r>
              <a:rPr lang="th-TH" noProof="0" smtClean="0"/>
              <a:t>ระดับห้า</a:t>
            </a:r>
          </a:p>
        </p:txBody>
      </p:sp>
      <p:sp>
        <p:nvSpPr>
          <p:cNvPr id="16390" name="Rectangle 1030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6515100"/>
            <a:ext cx="4309798" cy="34290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800"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16391" name="Rectangle 1031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635890" y="6515100"/>
            <a:ext cx="4309798" cy="34290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800"/>
            </a:lvl1pPr>
          </a:lstStyle>
          <a:p>
            <a:pPr>
              <a:defRPr/>
            </a:pPr>
            <a:fld id="{4E515094-C93E-44F1-BC6D-458B95E28D8E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720103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ngsana New" pitchFamily="18" charset="-34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ngsana New" pitchFamily="18" charset="-34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ngsana New" pitchFamily="18" charset="-34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ngsana New" pitchFamily="18" charset="-34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ngsana New" pitchFamily="18" charset="-34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ตัวยึดรูปบนภาพนิ่ง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4515" name="ตัวยึดบันทึกย่อ 2"/>
          <p:cNvSpPr>
            <a:spLocks noGrp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endParaRPr lang="th-TH" smtClean="0"/>
          </a:p>
        </p:txBody>
      </p:sp>
      <p:sp>
        <p:nvSpPr>
          <p:cNvPr id="64516" name="ตัวยึดหมายเลขภาพนิ่ง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5F97E42-5C1F-4A2F-BCC2-6A305FFFC111}" type="slidenum">
              <a:rPr lang="th-TH" smtClean="0"/>
              <a:pPr/>
              <a:t>16</a:t>
            </a:fld>
            <a:endParaRPr lang="th-TH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1026"/>
          <p:cNvGrpSpPr>
            <a:grpSpLocks/>
          </p:cNvGrpSpPr>
          <p:nvPr/>
        </p:nvGrpSpPr>
        <p:grpSpPr bwMode="auto">
          <a:xfrm>
            <a:off x="457200" y="2363788"/>
            <a:ext cx="8153400" cy="1600200"/>
            <a:chOff x="288" y="1489"/>
            <a:chExt cx="5136" cy="1008"/>
          </a:xfrm>
        </p:grpSpPr>
        <p:sp>
          <p:nvSpPr>
            <p:cNvPr id="5" name="Arc 1027"/>
            <p:cNvSpPr>
              <a:spLocks/>
            </p:cNvSpPr>
            <p:nvPr/>
          </p:nvSpPr>
          <p:spPr bwMode="invGray">
            <a:xfrm>
              <a:off x="3595" y="1489"/>
              <a:ext cx="1829" cy="1008"/>
            </a:xfrm>
            <a:custGeom>
              <a:avLst/>
              <a:gdLst>
                <a:gd name="G0" fmla="+- 312 0 0"/>
                <a:gd name="G1" fmla="+- 21600 0 0"/>
                <a:gd name="G2" fmla="+- 21600 0 0"/>
                <a:gd name="T0" fmla="*/ 300 w 21912"/>
                <a:gd name="T1" fmla="*/ 0 h 43200"/>
                <a:gd name="T2" fmla="*/ 0 w 21912"/>
                <a:gd name="T3" fmla="*/ 43198 h 43200"/>
                <a:gd name="T4" fmla="*/ 312 w 21912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912" h="43200" fill="none" extrusionOk="0">
                  <a:moveTo>
                    <a:pt x="300" y="0"/>
                  </a:moveTo>
                  <a:cubicBezTo>
                    <a:pt x="304" y="0"/>
                    <a:pt x="308" y="-1"/>
                    <a:pt x="312" y="0"/>
                  </a:cubicBezTo>
                  <a:cubicBezTo>
                    <a:pt x="12241" y="0"/>
                    <a:pt x="21912" y="9670"/>
                    <a:pt x="21912" y="21600"/>
                  </a:cubicBezTo>
                  <a:cubicBezTo>
                    <a:pt x="21912" y="33529"/>
                    <a:pt x="12241" y="43200"/>
                    <a:pt x="312" y="43200"/>
                  </a:cubicBezTo>
                  <a:cubicBezTo>
                    <a:pt x="207" y="43200"/>
                    <a:pt x="103" y="43199"/>
                    <a:pt x="0" y="43197"/>
                  </a:cubicBezTo>
                </a:path>
                <a:path w="21912" h="43200" stroke="0" extrusionOk="0">
                  <a:moveTo>
                    <a:pt x="300" y="0"/>
                  </a:moveTo>
                  <a:cubicBezTo>
                    <a:pt x="304" y="0"/>
                    <a:pt x="308" y="-1"/>
                    <a:pt x="312" y="0"/>
                  </a:cubicBezTo>
                  <a:cubicBezTo>
                    <a:pt x="12241" y="0"/>
                    <a:pt x="21912" y="9670"/>
                    <a:pt x="21912" y="21600"/>
                  </a:cubicBezTo>
                  <a:cubicBezTo>
                    <a:pt x="21912" y="33529"/>
                    <a:pt x="12241" y="43200"/>
                    <a:pt x="312" y="43200"/>
                  </a:cubicBezTo>
                  <a:cubicBezTo>
                    <a:pt x="207" y="43200"/>
                    <a:pt x="103" y="43199"/>
                    <a:pt x="0" y="43197"/>
                  </a:cubicBezTo>
                  <a:lnTo>
                    <a:pt x="312" y="21600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rgbClr val="663300"/>
                </a:gs>
              </a:gsLst>
              <a:lin ang="0" scaled="1"/>
            </a:gradFill>
            <a:ln w="9525" cap="rnd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th-TH"/>
            </a:p>
          </p:txBody>
        </p:sp>
        <p:sp>
          <p:nvSpPr>
            <p:cNvPr id="6" name="Arc 1028"/>
            <p:cNvSpPr>
              <a:spLocks/>
            </p:cNvSpPr>
            <p:nvPr/>
          </p:nvSpPr>
          <p:spPr bwMode="invGray">
            <a:xfrm>
              <a:off x="3548" y="1593"/>
              <a:ext cx="1831" cy="800"/>
            </a:xfrm>
            <a:custGeom>
              <a:avLst/>
              <a:gdLst>
                <a:gd name="G0" fmla="+- 324 0 0"/>
                <a:gd name="G1" fmla="+- 21600 0 0"/>
                <a:gd name="G2" fmla="+- 21600 0 0"/>
                <a:gd name="T0" fmla="*/ 312 w 21924"/>
                <a:gd name="T1" fmla="*/ 0 h 43200"/>
                <a:gd name="T2" fmla="*/ 0 w 21924"/>
                <a:gd name="T3" fmla="*/ 43198 h 43200"/>
                <a:gd name="T4" fmla="*/ 324 w 21924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924" h="43200" fill="none" extrusionOk="0">
                  <a:moveTo>
                    <a:pt x="312" y="0"/>
                  </a:moveTo>
                  <a:cubicBezTo>
                    <a:pt x="316" y="0"/>
                    <a:pt x="320" y="-1"/>
                    <a:pt x="324" y="0"/>
                  </a:cubicBezTo>
                  <a:cubicBezTo>
                    <a:pt x="12253" y="0"/>
                    <a:pt x="21924" y="9670"/>
                    <a:pt x="21924" y="21600"/>
                  </a:cubicBezTo>
                  <a:cubicBezTo>
                    <a:pt x="21924" y="33529"/>
                    <a:pt x="12253" y="43200"/>
                    <a:pt x="324" y="43200"/>
                  </a:cubicBezTo>
                  <a:cubicBezTo>
                    <a:pt x="215" y="43200"/>
                    <a:pt x="107" y="43199"/>
                    <a:pt x="0" y="43197"/>
                  </a:cubicBezTo>
                </a:path>
                <a:path w="21924" h="43200" stroke="0" extrusionOk="0">
                  <a:moveTo>
                    <a:pt x="312" y="0"/>
                  </a:moveTo>
                  <a:cubicBezTo>
                    <a:pt x="316" y="0"/>
                    <a:pt x="320" y="-1"/>
                    <a:pt x="324" y="0"/>
                  </a:cubicBezTo>
                  <a:cubicBezTo>
                    <a:pt x="12253" y="0"/>
                    <a:pt x="21924" y="9670"/>
                    <a:pt x="21924" y="21600"/>
                  </a:cubicBezTo>
                  <a:cubicBezTo>
                    <a:pt x="21924" y="33529"/>
                    <a:pt x="12253" y="43200"/>
                    <a:pt x="324" y="43200"/>
                  </a:cubicBezTo>
                  <a:cubicBezTo>
                    <a:pt x="215" y="43200"/>
                    <a:pt x="107" y="43199"/>
                    <a:pt x="0" y="43197"/>
                  </a:cubicBezTo>
                  <a:lnTo>
                    <a:pt x="324" y="21600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rgbClr val="894400"/>
                </a:gs>
              </a:gsLst>
              <a:lin ang="0" scaled="1"/>
            </a:gradFill>
            <a:ln w="9525" cap="rnd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th-TH"/>
            </a:p>
          </p:txBody>
        </p:sp>
        <p:sp>
          <p:nvSpPr>
            <p:cNvPr id="7" name="Arc 1029"/>
            <p:cNvSpPr>
              <a:spLocks/>
            </p:cNvSpPr>
            <p:nvPr/>
          </p:nvSpPr>
          <p:spPr bwMode="invGray">
            <a:xfrm>
              <a:off x="3521" y="1732"/>
              <a:ext cx="1830" cy="522"/>
            </a:xfrm>
            <a:custGeom>
              <a:avLst/>
              <a:gdLst>
                <a:gd name="G0" fmla="+- 325 0 0"/>
                <a:gd name="G1" fmla="+- 21600 0 0"/>
                <a:gd name="G2" fmla="+- 21600 0 0"/>
                <a:gd name="T0" fmla="*/ 313 w 21925"/>
                <a:gd name="T1" fmla="*/ 0 h 43200"/>
                <a:gd name="T2" fmla="*/ 0 w 21925"/>
                <a:gd name="T3" fmla="*/ 43198 h 43200"/>
                <a:gd name="T4" fmla="*/ 325 w 21925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925" h="43200" fill="none" extrusionOk="0">
                  <a:moveTo>
                    <a:pt x="313" y="0"/>
                  </a:moveTo>
                  <a:cubicBezTo>
                    <a:pt x="317" y="0"/>
                    <a:pt x="321" y="-1"/>
                    <a:pt x="325" y="0"/>
                  </a:cubicBezTo>
                  <a:cubicBezTo>
                    <a:pt x="12254" y="0"/>
                    <a:pt x="21925" y="9670"/>
                    <a:pt x="21925" y="21600"/>
                  </a:cubicBezTo>
                  <a:cubicBezTo>
                    <a:pt x="21925" y="33529"/>
                    <a:pt x="12254" y="43200"/>
                    <a:pt x="325" y="43200"/>
                  </a:cubicBezTo>
                  <a:cubicBezTo>
                    <a:pt x="216" y="43200"/>
                    <a:pt x="108" y="43199"/>
                    <a:pt x="0" y="43197"/>
                  </a:cubicBezTo>
                </a:path>
                <a:path w="21925" h="43200" stroke="0" extrusionOk="0">
                  <a:moveTo>
                    <a:pt x="313" y="0"/>
                  </a:moveTo>
                  <a:cubicBezTo>
                    <a:pt x="317" y="0"/>
                    <a:pt x="321" y="-1"/>
                    <a:pt x="325" y="0"/>
                  </a:cubicBezTo>
                  <a:cubicBezTo>
                    <a:pt x="12254" y="0"/>
                    <a:pt x="21925" y="9670"/>
                    <a:pt x="21925" y="21600"/>
                  </a:cubicBezTo>
                  <a:cubicBezTo>
                    <a:pt x="21925" y="33529"/>
                    <a:pt x="12254" y="43200"/>
                    <a:pt x="325" y="43200"/>
                  </a:cubicBezTo>
                  <a:cubicBezTo>
                    <a:pt x="216" y="43200"/>
                    <a:pt x="108" y="43199"/>
                    <a:pt x="0" y="43197"/>
                  </a:cubicBezTo>
                  <a:lnTo>
                    <a:pt x="325" y="21600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rgbClr val="B75B00"/>
                </a:gs>
              </a:gsLst>
              <a:lin ang="0" scaled="1"/>
            </a:gradFill>
            <a:ln w="9525" cap="rnd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th-TH"/>
            </a:p>
          </p:txBody>
        </p:sp>
        <p:sp>
          <p:nvSpPr>
            <p:cNvPr id="8" name="AutoShape 1030"/>
            <p:cNvSpPr>
              <a:spLocks noChangeArrowheads="1"/>
            </p:cNvSpPr>
            <p:nvPr/>
          </p:nvSpPr>
          <p:spPr bwMode="invGray">
            <a:xfrm>
              <a:off x="288" y="1940"/>
              <a:ext cx="4988" cy="104"/>
            </a:xfrm>
            <a:prstGeom prst="roundRect">
              <a:avLst>
                <a:gd name="adj" fmla="val 49995"/>
              </a:avLst>
            </a:prstGeom>
            <a:gradFill rotWithShape="0">
              <a:gsLst>
                <a:gs pos="0">
                  <a:srgbClr val="000000"/>
                </a:gs>
                <a:gs pos="20000">
                  <a:srgbClr val="000040"/>
                </a:gs>
                <a:gs pos="50000">
                  <a:srgbClr val="400040"/>
                </a:gs>
                <a:gs pos="75000">
                  <a:srgbClr val="8F0040"/>
                </a:gs>
                <a:gs pos="89999">
                  <a:srgbClr val="F27300"/>
                </a:gs>
                <a:gs pos="100000">
                  <a:srgbClr val="FFBF00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th-TH"/>
            </a:p>
          </p:txBody>
        </p:sp>
      </p:grpSp>
      <p:sp>
        <p:nvSpPr>
          <p:cNvPr id="13319" name="Rectangle 1031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447800"/>
            <a:ext cx="7772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3320" name="Rectangle 1032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7338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9" name="Rectangle 1033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" name="Rectangle 103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1" name="Rectangle 103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231825-F638-4C7F-A955-0461267DDAB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advTm="0">
    <p:pull dir="r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D0A8A04-F4FB-4BF4-8F50-7521DFFD188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advTm="0">
    <p:pull dir="r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6515100" y="381000"/>
            <a:ext cx="1943100" cy="5791200"/>
          </a:xfrm>
        </p:spPr>
        <p:txBody>
          <a:bodyPr vert="eaVert"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685800" y="381000"/>
            <a:ext cx="5676900" cy="5791200"/>
          </a:xfrm>
        </p:spPr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92F5FC0-8CCB-4BCD-99BE-4354E35AEB9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advTm="0">
    <p:pull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5C9B2D-6068-4E9C-9D01-67907530CE7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advTm="0">
    <p:pull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05DFDCD-99BA-4FC8-9896-3AC89380AE8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advTm="0">
    <p:pull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sz="half" idx="1"/>
          </p:nvPr>
        </p:nvSpPr>
        <p:spPr>
          <a:xfrm>
            <a:off x="685800" y="20574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4648200" y="20574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F5A5CA-B87E-472D-B696-89734A05943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advTm="0">
    <p:pull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ยึดข้อความ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6" name="ตัวยึดเนื้อหา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7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3A15FA-834B-45C1-ACDE-F0973AAE5B5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advTm="0">
    <p:pull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A9B4454-6166-4187-B877-69F729746E4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advTm="0">
    <p:pull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65DB7B7-07E2-44C3-99FC-4B9321BFC92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advTm="0">
    <p:pull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B273354-DB3E-4483-949D-B8C579C9D42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advTm="0">
    <p:pull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รูปภาพ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th-TH" noProof="0" smtClean="0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B6CAD6-33D5-46EE-9940-2339105EA04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advTm="0">
    <p:pull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890" name="Group 2"/>
          <p:cNvGrpSpPr>
            <a:grpSpLocks/>
          </p:cNvGrpSpPr>
          <p:nvPr/>
        </p:nvGrpSpPr>
        <p:grpSpPr bwMode="auto">
          <a:xfrm>
            <a:off x="457200" y="992188"/>
            <a:ext cx="8153400" cy="1600200"/>
            <a:chOff x="288" y="625"/>
            <a:chExt cx="5136" cy="1008"/>
          </a:xfrm>
        </p:grpSpPr>
        <p:sp>
          <p:nvSpPr>
            <p:cNvPr id="12291" name="Arc 3"/>
            <p:cNvSpPr>
              <a:spLocks/>
            </p:cNvSpPr>
            <p:nvPr/>
          </p:nvSpPr>
          <p:spPr bwMode="invGray">
            <a:xfrm>
              <a:off x="3595" y="625"/>
              <a:ext cx="1829" cy="1008"/>
            </a:xfrm>
            <a:custGeom>
              <a:avLst/>
              <a:gdLst>
                <a:gd name="G0" fmla="+- 312 0 0"/>
                <a:gd name="G1" fmla="+- 21600 0 0"/>
                <a:gd name="G2" fmla="+- 21600 0 0"/>
                <a:gd name="T0" fmla="*/ 300 w 21912"/>
                <a:gd name="T1" fmla="*/ 0 h 43200"/>
                <a:gd name="T2" fmla="*/ 0 w 21912"/>
                <a:gd name="T3" fmla="*/ 43198 h 43200"/>
                <a:gd name="T4" fmla="*/ 312 w 21912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912" h="43200" fill="none" extrusionOk="0">
                  <a:moveTo>
                    <a:pt x="300" y="0"/>
                  </a:moveTo>
                  <a:cubicBezTo>
                    <a:pt x="304" y="0"/>
                    <a:pt x="308" y="-1"/>
                    <a:pt x="312" y="0"/>
                  </a:cubicBezTo>
                  <a:cubicBezTo>
                    <a:pt x="12241" y="0"/>
                    <a:pt x="21912" y="9670"/>
                    <a:pt x="21912" y="21600"/>
                  </a:cubicBezTo>
                  <a:cubicBezTo>
                    <a:pt x="21912" y="33529"/>
                    <a:pt x="12241" y="43200"/>
                    <a:pt x="312" y="43200"/>
                  </a:cubicBezTo>
                  <a:cubicBezTo>
                    <a:pt x="207" y="43200"/>
                    <a:pt x="103" y="43199"/>
                    <a:pt x="0" y="43197"/>
                  </a:cubicBezTo>
                </a:path>
                <a:path w="21912" h="43200" stroke="0" extrusionOk="0">
                  <a:moveTo>
                    <a:pt x="300" y="0"/>
                  </a:moveTo>
                  <a:cubicBezTo>
                    <a:pt x="304" y="0"/>
                    <a:pt x="308" y="-1"/>
                    <a:pt x="312" y="0"/>
                  </a:cubicBezTo>
                  <a:cubicBezTo>
                    <a:pt x="12241" y="0"/>
                    <a:pt x="21912" y="9670"/>
                    <a:pt x="21912" y="21600"/>
                  </a:cubicBezTo>
                  <a:cubicBezTo>
                    <a:pt x="21912" y="33529"/>
                    <a:pt x="12241" y="43200"/>
                    <a:pt x="312" y="43200"/>
                  </a:cubicBezTo>
                  <a:cubicBezTo>
                    <a:pt x="207" y="43200"/>
                    <a:pt x="103" y="43199"/>
                    <a:pt x="0" y="43197"/>
                  </a:cubicBezTo>
                  <a:lnTo>
                    <a:pt x="312" y="21600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rgbClr val="663300"/>
                </a:gs>
              </a:gsLst>
              <a:lin ang="0" scaled="1"/>
            </a:gradFill>
            <a:ln w="9525" cap="rnd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th-TH"/>
            </a:p>
          </p:txBody>
        </p:sp>
        <p:sp>
          <p:nvSpPr>
            <p:cNvPr id="12292" name="Arc 4"/>
            <p:cNvSpPr>
              <a:spLocks/>
            </p:cNvSpPr>
            <p:nvPr/>
          </p:nvSpPr>
          <p:spPr bwMode="invGray">
            <a:xfrm>
              <a:off x="3548" y="729"/>
              <a:ext cx="1831" cy="800"/>
            </a:xfrm>
            <a:custGeom>
              <a:avLst/>
              <a:gdLst>
                <a:gd name="G0" fmla="+- 324 0 0"/>
                <a:gd name="G1" fmla="+- 21600 0 0"/>
                <a:gd name="G2" fmla="+- 21600 0 0"/>
                <a:gd name="T0" fmla="*/ 312 w 21924"/>
                <a:gd name="T1" fmla="*/ 0 h 43200"/>
                <a:gd name="T2" fmla="*/ 0 w 21924"/>
                <a:gd name="T3" fmla="*/ 43198 h 43200"/>
                <a:gd name="T4" fmla="*/ 324 w 21924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924" h="43200" fill="none" extrusionOk="0">
                  <a:moveTo>
                    <a:pt x="312" y="0"/>
                  </a:moveTo>
                  <a:cubicBezTo>
                    <a:pt x="316" y="0"/>
                    <a:pt x="320" y="-1"/>
                    <a:pt x="324" y="0"/>
                  </a:cubicBezTo>
                  <a:cubicBezTo>
                    <a:pt x="12253" y="0"/>
                    <a:pt x="21924" y="9670"/>
                    <a:pt x="21924" y="21600"/>
                  </a:cubicBezTo>
                  <a:cubicBezTo>
                    <a:pt x="21924" y="33529"/>
                    <a:pt x="12253" y="43200"/>
                    <a:pt x="324" y="43200"/>
                  </a:cubicBezTo>
                  <a:cubicBezTo>
                    <a:pt x="215" y="43200"/>
                    <a:pt x="107" y="43199"/>
                    <a:pt x="0" y="43197"/>
                  </a:cubicBezTo>
                </a:path>
                <a:path w="21924" h="43200" stroke="0" extrusionOk="0">
                  <a:moveTo>
                    <a:pt x="312" y="0"/>
                  </a:moveTo>
                  <a:cubicBezTo>
                    <a:pt x="316" y="0"/>
                    <a:pt x="320" y="-1"/>
                    <a:pt x="324" y="0"/>
                  </a:cubicBezTo>
                  <a:cubicBezTo>
                    <a:pt x="12253" y="0"/>
                    <a:pt x="21924" y="9670"/>
                    <a:pt x="21924" y="21600"/>
                  </a:cubicBezTo>
                  <a:cubicBezTo>
                    <a:pt x="21924" y="33529"/>
                    <a:pt x="12253" y="43200"/>
                    <a:pt x="324" y="43200"/>
                  </a:cubicBezTo>
                  <a:cubicBezTo>
                    <a:pt x="215" y="43200"/>
                    <a:pt x="107" y="43199"/>
                    <a:pt x="0" y="43197"/>
                  </a:cubicBezTo>
                  <a:lnTo>
                    <a:pt x="324" y="21600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rgbClr val="894400"/>
                </a:gs>
              </a:gsLst>
              <a:lin ang="0" scaled="1"/>
            </a:gradFill>
            <a:ln w="9525" cap="rnd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th-TH"/>
            </a:p>
          </p:txBody>
        </p:sp>
        <p:sp>
          <p:nvSpPr>
            <p:cNvPr id="12293" name="Arc 5"/>
            <p:cNvSpPr>
              <a:spLocks/>
            </p:cNvSpPr>
            <p:nvPr/>
          </p:nvSpPr>
          <p:spPr bwMode="invGray">
            <a:xfrm>
              <a:off x="3521" y="868"/>
              <a:ext cx="1830" cy="522"/>
            </a:xfrm>
            <a:custGeom>
              <a:avLst/>
              <a:gdLst>
                <a:gd name="G0" fmla="+- 325 0 0"/>
                <a:gd name="G1" fmla="+- 21600 0 0"/>
                <a:gd name="G2" fmla="+- 21600 0 0"/>
                <a:gd name="T0" fmla="*/ 313 w 21925"/>
                <a:gd name="T1" fmla="*/ 0 h 43200"/>
                <a:gd name="T2" fmla="*/ 0 w 21925"/>
                <a:gd name="T3" fmla="*/ 43198 h 43200"/>
                <a:gd name="T4" fmla="*/ 325 w 21925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925" h="43200" fill="none" extrusionOk="0">
                  <a:moveTo>
                    <a:pt x="313" y="0"/>
                  </a:moveTo>
                  <a:cubicBezTo>
                    <a:pt x="317" y="0"/>
                    <a:pt x="321" y="-1"/>
                    <a:pt x="325" y="0"/>
                  </a:cubicBezTo>
                  <a:cubicBezTo>
                    <a:pt x="12254" y="0"/>
                    <a:pt x="21925" y="9670"/>
                    <a:pt x="21925" y="21600"/>
                  </a:cubicBezTo>
                  <a:cubicBezTo>
                    <a:pt x="21925" y="33529"/>
                    <a:pt x="12254" y="43200"/>
                    <a:pt x="325" y="43200"/>
                  </a:cubicBezTo>
                  <a:cubicBezTo>
                    <a:pt x="216" y="43200"/>
                    <a:pt x="108" y="43199"/>
                    <a:pt x="0" y="43197"/>
                  </a:cubicBezTo>
                </a:path>
                <a:path w="21925" h="43200" stroke="0" extrusionOk="0">
                  <a:moveTo>
                    <a:pt x="313" y="0"/>
                  </a:moveTo>
                  <a:cubicBezTo>
                    <a:pt x="317" y="0"/>
                    <a:pt x="321" y="-1"/>
                    <a:pt x="325" y="0"/>
                  </a:cubicBezTo>
                  <a:cubicBezTo>
                    <a:pt x="12254" y="0"/>
                    <a:pt x="21925" y="9670"/>
                    <a:pt x="21925" y="21600"/>
                  </a:cubicBezTo>
                  <a:cubicBezTo>
                    <a:pt x="21925" y="33529"/>
                    <a:pt x="12254" y="43200"/>
                    <a:pt x="325" y="43200"/>
                  </a:cubicBezTo>
                  <a:cubicBezTo>
                    <a:pt x="216" y="43200"/>
                    <a:pt x="108" y="43199"/>
                    <a:pt x="0" y="43197"/>
                  </a:cubicBezTo>
                  <a:lnTo>
                    <a:pt x="325" y="21600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rgbClr val="B75B00"/>
                </a:gs>
              </a:gsLst>
              <a:lin ang="0" scaled="1"/>
            </a:gradFill>
            <a:ln w="9525" cap="rnd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th-TH"/>
            </a:p>
          </p:txBody>
        </p:sp>
        <p:sp>
          <p:nvSpPr>
            <p:cNvPr id="12294" name="AutoShape 6"/>
            <p:cNvSpPr>
              <a:spLocks noChangeArrowheads="1"/>
            </p:cNvSpPr>
            <p:nvPr/>
          </p:nvSpPr>
          <p:spPr bwMode="invGray">
            <a:xfrm>
              <a:off x="288" y="1076"/>
              <a:ext cx="4988" cy="104"/>
            </a:xfrm>
            <a:prstGeom prst="roundRect">
              <a:avLst>
                <a:gd name="adj" fmla="val 49995"/>
              </a:avLst>
            </a:prstGeom>
            <a:gradFill rotWithShape="0">
              <a:gsLst>
                <a:gs pos="0">
                  <a:srgbClr val="000000"/>
                </a:gs>
                <a:gs pos="20000">
                  <a:srgbClr val="000040"/>
                </a:gs>
                <a:gs pos="50000">
                  <a:srgbClr val="400040"/>
                </a:gs>
                <a:gs pos="75000">
                  <a:srgbClr val="8F0040"/>
                </a:gs>
                <a:gs pos="89999">
                  <a:srgbClr val="F27300"/>
                </a:gs>
                <a:gs pos="100000">
                  <a:srgbClr val="FFBF00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th-TH"/>
            </a:p>
          </p:txBody>
        </p:sp>
      </p:grpSp>
      <p:sp>
        <p:nvSpPr>
          <p:cNvPr id="37891" name="Rectangle 7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3810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075" tIns="46038" rIns="92075" bIns="46038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37892" name="Rectangle 8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20574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2297" name="Rectangle 9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3246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2075" tIns="46038" rIns="92075" bIns="46038" numCol="1" anchor="ctr" anchorCtr="0" compatLnSpc="1">
            <a:prstTxWarp prst="textNoShape">
              <a:avLst/>
            </a:prstTxWarp>
          </a:bodyPr>
          <a:lstStyle>
            <a:lvl1pPr algn="l">
              <a:defRPr sz="14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2298" name="Rectangle 10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3246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2075" tIns="46038" rIns="92075" bIns="46038" numCol="1" anchor="ctr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2299" name="Rectangle 11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3246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2075" tIns="46038" rIns="92075" bIns="46038" numCol="1" anchor="ctr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9F15F1A4-67AE-408E-B70D-855463A4AE3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09" r:id="rId1"/>
    <p:sldLayoutId id="2147483699" r:id="rId2"/>
    <p:sldLayoutId id="2147483700" r:id="rId3"/>
    <p:sldLayoutId id="2147483701" r:id="rId4"/>
    <p:sldLayoutId id="2147483702" r:id="rId5"/>
    <p:sldLayoutId id="2147483703" r:id="rId6"/>
    <p:sldLayoutId id="2147483704" r:id="rId7"/>
    <p:sldLayoutId id="2147483705" r:id="rId8"/>
    <p:sldLayoutId id="2147483706" r:id="rId9"/>
    <p:sldLayoutId id="2147483707" r:id="rId10"/>
    <p:sldLayoutId id="2147483708" r:id="rId11"/>
  </p:sldLayoutIdLst>
  <p:transition advTm="0">
    <p:pull dir="r"/>
  </p:transition>
  <p:txStyles>
    <p:titleStyle>
      <a:lvl1pPr algn="r" rtl="0" eaLnBrk="0" fontAlgn="base" hangingPunct="0">
        <a:spcBef>
          <a:spcPct val="0"/>
        </a:spcBef>
        <a:spcAft>
          <a:spcPct val="0"/>
        </a:spcAft>
        <a:defRPr sz="4400" i="1">
          <a:solidFill>
            <a:schemeClr val="tx2"/>
          </a:solidFill>
          <a:latin typeface="+mj-lt"/>
          <a:ea typeface="+mj-ea"/>
          <a:cs typeface="+mj-cs"/>
        </a:defRPr>
      </a:lvl1pPr>
      <a:lvl2pPr algn="r" rtl="0" eaLnBrk="0" fontAlgn="base" hangingPunct="0">
        <a:spcBef>
          <a:spcPct val="0"/>
        </a:spcBef>
        <a:spcAft>
          <a:spcPct val="0"/>
        </a:spcAft>
        <a:defRPr sz="4400" i="1">
          <a:solidFill>
            <a:schemeClr val="tx2"/>
          </a:solidFill>
          <a:latin typeface="Angsana New" pitchFamily="18" charset="-34"/>
        </a:defRPr>
      </a:lvl2pPr>
      <a:lvl3pPr algn="r" rtl="0" eaLnBrk="0" fontAlgn="base" hangingPunct="0">
        <a:spcBef>
          <a:spcPct val="0"/>
        </a:spcBef>
        <a:spcAft>
          <a:spcPct val="0"/>
        </a:spcAft>
        <a:defRPr sz="4400" i="1">
          <a:solidFill>
            <a:schemeClr val="tx2"/>
          </a:solidFill>
          <a:latin typeface="Angsana New" pitchFamily="18" charset="-34"/>
        </a:defRPr>
      </a:lvl3pPr>
      <a:lvl4pPr algn="r" rtl="0" eaLnBrk="0" fontAlgn="base" hangingPunct="0">
        <a:spcBef>
          <a:spcPct val="0"/>
        </a:spcBef>
        <a:spcAft>
          <a:spcPct val="0"/>
        </a:spcAft>
        <a:defRPr sz="4400" i="1">
          <a:solidFill>
            <a:schemeClr val="tx2"/>
          </a:solidFill>
          <a:latin typeface="Angsana New" pitchFamily="18" charset="-34"/>
        </a:defRPr>
      </a:lvl4pPr>
      <a:lvl5pPr algn="r" rtl="0" eaLnBrk="0" fontAlgn="base" hangingPunct="0">
        <a:spcBef>
          <a:spcPct val="0"/>
        </a:spcBef>
        <a:spcAft>
          <a:spcPct val="0"/>
        </a:spcAft>
        <a:defRPr sz="4400" i="1">
          <a:solidFill>
            <a:schemeClr val="tx2"/>
          </a:solidFill>
          <a:latin typeface="Angsana New" pitchFamily="18" charset="-34"/>
        </a:defRPr>
      </a:lvl5pPr>
      <a:lvl6pPr marL="457200" algn="r" rtl="0" eaLnBrk="0" fontAlgn="base" hangingPunct="0">
        <a:spcBef>
          <a:spcPct val="0"/>
        </a:spcBef>
        <a:spcAft>
          <a:spcPct val="0"/>
        </a:spcAft>
        <a:defRPr sz="4400" i="1">
          <a:solidFill>
            <a:schemeClr val="tx2"/>
          </a:solidFill>
          <a:latin typeface="Angsana New" pitchFamily="18" charset="-34"/>
        </a:defRPr>
      </a:lvl6pPr>
      <a:lvl7pPr marL="914400" algn="r" rtl="0" eaLnBrk="0" fontAlgn="base" hangingPunct="0">
        <a:spcBef>
          <a:spcPct val="0"/>
        </a:spcBef>
        <a:spcAft>
          <a:spcPct val="0"/>
        </a:spcAft>
        <a:defRPr sz="4400" i="1">
          <a:solidFill>
            <a:schemeClr val="tx2"/>
          </a:solidFill>
          <a:latin typeface="Angsana New" pitchFamily="18" charset="-34"/>
        </a:defRPr>
      </a:lvl7pPr>
      <a:lvl8pPr marL="1371600" algn="r" rtl="0" eaLnBrk="0" fontAlgn="base" hangingPunct="0">
        <a:spcBef>
          <a:spcPct val="0"/>
        </a:spcBef>
        <a:spcAft>
          <a:spcPct val="0"/>
        </a:spcAft>
        <a:defRPr sz="4400" i="1">
          <a:solidFill>
            <a:schemeClr val="tx2"/>
          </a:solidFill>
          <a:latin typeface="Angsana New" pitchFamily="18" charset="-34"/>
        </a:defRPr>
      </a:lvl8pPr>
      <a:lvl9pPr marL="1828800" algn="r" rtl="0" eaLnBrk="0" fontAlgn="base" hangingPunct="0">
        <a:spcBef>
          <a:spcPct val="0"/>
        </a:spcBef>
        <a:spcAft>
          <a:spcPct val="0"/>
        </a:spcAft>
        <a:defRPr sz="4400" i="1">
          <a:solidFill>
            <a:schemeClr val="tx2"/>
          </a:solidFill>
          <a:latin typeface="Angsana New" pitchFamily="18" charset="-34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http://www.goosiam.com/Health/admin/my_documents/my_pictures/&#3615;&#3633;&#3591;&#3648;&#3614;&#3621;&#3591;_1.jpg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http://www.xn--108-pkla8onerj.com/wp-content/uploads/2013/02/322.jpg" TargetMode="External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http://www.aqhome.co.th/images/data/images/16-5-56/13681680321368168109l.jpg" TargetMode="External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http://202.28.32.131/web/wp-content/uploads/2014/03/DSC_0158.jpg" TargetMode="External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https://www.sc.com/th/latest-news/2006/20061027/th/_images/news_20061027.jpg" TargetMode="External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http://www.hiclasssociety.com/wp-content/uploads/2013/12/IMG_1729-Kittisak-Kandisakunanont.jpg" TargetMode="External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http://61.19.244.31/centerWeb/Uploads/Image/2556/09/18/PNSOC560918002002701.jpg" TargetMode="Externa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https://encrypted-tbn0.gstatic.com/images?q=tbn:ANd9GcRrVeYc2FfQXBtbp_SsVTl3Wv_gf6-o5HGxX4dnlRAys4jMWdCcNg" TargetMode="Externa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hyperlink" Target="http://www.dmc.tv/" TargetMode="External"/><Relationship Id="rId1" Type="http://schemas.openxmlformats.org/officeDocument/2006/relationships/slideLayout" Target="../slideLayouts/slideLayout1.xml"/><Relationship Id="rId4" Type="http://schemas.openxmlformats.org/officeDocument/2006/relationships/image" Target="http://www.dmc.tv/images/0-articles/general_knowledge/400-i260612.jpg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http://www.thaifestival.jp/th/images/stories/PR09/10thexhibition.jpg" TargetMode="External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http://www.oknation.net/blog/home/blog_data/457/13457/images/chumsri/mati.jpg" TargetMode="External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http://i1.ytimg.com/vi/FTU3JXMzouw/maxresdefault.jpg" TargetMode="External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21963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571480"/>
            <a:ext cx="4505798" cy="34759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1" name="Picture 4" descr="http://www.goosiam.com/Health/admin/my_documents/my_pictures/ฟังเพลง_1.jpg"/>
          <p:cNvPicPr>
            <a:picLocks noChangeAspect="1" noChangeArrowheads="1"/>
          </p:cNvPicPr>
          <p:nvPr/>
        </p:nvPicPr>
        <p:blipFill>
          <a:blip r:embed="rId3" r:link="rId4"/>
          <a:srcRect/>
          <a:stretch>
            <a:fillRect/>
          </a:stretch>
        </p:blipFill>
        <p:spPr bwMode="auto">
          <a:xfrm>
            <a:off x="4572000" y="3637976"/>
            <a:ext cx="4299664" cy="3220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51" name="Text Box 7"/>
          <p:cNvSpPr txBox="1">
            <a:spLocks noChangeArrowheads="1"/>
          </p:cNvSpPr>
          <p:nvPr/>
        </p:nvSpPr>
        <p:spPr bwMode="auto">
          <a:xfrm>
            <a:off x="-785850" y="4071942"/>
            <a:ext cx="7072362" cy="3046988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 wrap="square">
            <a:spAutoFit/>
          </a:bodyPr>
          <a:lstStyle/>
          <a:p>
            <a:r>
              <a:rPr lang="th-TH" sz="6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JasmineUPC" pitchFamily="18" charset="-34"/>
              </a:rPr>
              <a:t>การฟังและดูสาร</a:t>
            </a:r>
          </a:p>
          <a:p>
            <a:r>
              <a:rPr lang="th-TH" sz="6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JasmineUPC" pitchFamily="18" charset="-34"/>
              </a:rPr>
              <a:t>ในงานอาชีพ</a:t>
            </a:r>
          </a:p>
          <a:p>
            <a:endParaRPr lang="th-TH" sz="72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JasmineUPC" pitchFamily="18" charset="-34"/>
            </a:endParaRPr>
          </a:p>
        </p:txBody>
      </p:sp>
      <p:sp>
        <p:nvSpPr>
          <p:cNvPr id="5" name="สี่เหลี่ยมผืนผ้า 4"/>
          <p:cNvSpPr/>
          <p:nvPr/>
        </p:nvSpPr>
        <p:spPr>
          <a:xfrm>
            <a:off x="4500562" y="857232"/>
            <a:ext cx="421481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8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JasmineUPC" pitchFamily="18" charset="-34"/>
              </a:rPr>
              <a:t>   หน่วยที่ </a:t>
            </a:r>
            <a:r>
              <a:rPr lang="en-US" sz="8000" b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JasmineUPC" pitchFamily="18" charset="-34"/>
              </a:rPr>
              <a:t>2</a:t>
            </a:r>
            <a:endParaRPr lang="th-TH" sz="8000" b="1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JasmineUPC" pitchFamily="18" charset="-34"/>
            </a:endParaRPr>
          </a:p>
        </p:txBody>
      </p:sp>
    </p:spTree>
  </p:cSld>
  <p:clrMapOvr>
    <a:masterClrMapping/>
  </p:clrMapOvr>
  <p:transition advTm="0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1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61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51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51" name="Text Box 7"/>
          <p:cNvSpPr txBox="1">
            <a:spLocks noChangeArrowheads="1"/>
          </p:cNvSpPr>
          <p:nvPr/>
        </p:nvSpPr>
        <p:spPr bwMode="auto">
          <a:xfrm>
            <a:off x="1071538" y="785794"/>
            <a:ext cx="7215188" cy="92333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r>
              <a:rPr lang="th-TH" sz="4400" b="1" dirty="0" smtClean="0">
                <a:solidFill>
                  <a:srgbClr val="FFFF00"/>
                </a:solidFill>
                <a:latin typeface="Franklin Gothic Book" pitchFamily="34" charset="0"/>
                <a:cs typeface="JasmineUPC" pitchFamily="18" charset="-34"/>
              </a:rPr>
              <a:t>♣ </a:t>
            </a:r>
            <a:r>
              <a:rPr lang="th-TH" sz="5400" b="1" dirty="0" smtClean="0"/>
              <a:t>ประเภทของสารในงานอาชีพ</a:t>
            </a:r>
            <a:endParaRPr lang="th-TH" sz="5400" b="1" dirty="0">
              <a:solidFill>
                <a:srgbClr val="FF9900"/>
              </a:solidFill>
              <a:cs typeface="JasmineUPC" pitchFamily="18" charset="-34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428728" y="1357298"/>
            <a:ext cx="6643687" cy="113877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l">
              <a:defRPr/>
            </a:pPr>
            <a:r>
              <a:rPr lang="th-TH" dirty="0">
                <a:latin typeface="Franklin Gothic Book"/>
              </a:rPr>
              <a:t>	</a:t>
            </a:r>
            <a:endParaRPr lang="th-TH" sz="4400" b="1" dirty="0"/>
          </a:p>
          <a:p>
            <a:pPr algn="l">
              <a:defRPr/>
            </a:pPr>
            <a:r>
              <a:rPr lang="th-TH" sz="4400" b="1" dirty="0">
                <a:latin typeface="Franklin Gothic Book"/>
                <a:cs typeface="JasmineUPC" pitchFamily="18" charset="-34"/>
              </a:rPr>
              <a:t>	</a:t>
            </a:r>
            <a:r>
              <a:rPr lang="th-TH" sz="3200" dirty="0" smtClean="0">
                <a:latin typeface="Franklin Gothic Book"/>
              </a:rPr>
              <a:t>◘</a:t>
            </a:r>
            <a:r>
              <a:rPr lang="th-TH" sz="4400" b="1" dirty="0" smtClean="0">
                <a:latin typeface="Franklin Gothic Book"/>
                <a:cs typeface="JasmineUPC" pitchFamily="18" charset="-34"/>
              </a:rPr>
              <a:t>  </a:t>
            </a:r>
            <a:r>
              <a:rPr lang="th-TH" sz="4400" b="1" dirty="0" smtClean="0"/>
              <a:t>สารที่</a:t>
            </a:r>
            <a:r>
              <a:rPr lang="th-TH" sz="4400" b="1" dirty="0" smtClean="0"/>
              <a:t>ให้ความจรรโลง</a:t>
            </a:r>
            <a:r>
              <a:rPr lang="th-TH" sz="4400" b="1" dirty="0" smtClean="0"/>
              <a:t>ใจ</a:t>
            </a:r>
            <a:endParaRPr lang="th-TH" sz="4400" b="1" dirty="0">
              <a:latin typeface="Franklin Gothic Book"/>
              <a:cs typeface="JasmineUPC" pitchFamily="18" charset="-34"/>
            </a:endParaRPr>
          </a:p>
        </p:txBody>
      </p:sp>
      <p:pic>
        <p:nvPicPr>
          <p:cNvPr id="3074" name="Picture 2" descr="http://www.xn--108-pkla8onerj.com/wp-content/uploads/2013/02/322.jpg"/>
          <p:cNvPicPr>
            <a:picLocks noChangeAspect="1" noChangeArrowheads="1"/>
          </p:cNvPicPr>
          <p:nvPr/>
        </p:nvPicPr>
        <p:blipFill>
          <a:blip r:embed="rId2" r:link="rId3"/>
          <a:srcRect/>
          <a:stretch>
            <a:fillRect/>
          </a:stretch>
        </p:blipFill>
        <p:spPr bwMode="auto">
          <a:xfrm>
            <a:off x="1928794" y="2643182"/>
            <a:ext cx="6429420" cy="39529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</p:pic>
    </p:spTree>
  </p:cSld>
  <p:clrMapOvr>
    <a:masterClrMapping/>
  </p:clrMapOvr>
  <p:transition advTm="0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51" name="Text Box 7"/>
          <p:cNvSpPr txBox="1">
            <a:spLocks noChangeArrowheads="1"/>
          </p:cNvSpPr>
          <p:nvPr/>
        </p:nvSpPr>
        <p:spPr bwMode="auto">
          <a:xfrm>
            <a:off x="1071538" y="714356"/>
            <a:ext cx="7215188" cy="92333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r>
              <a:rPr lang="th-TH" sz="4400" b="1" dirty="0" smtClean="0">
                <a:solidFill>
                  <a:srgbClr val="FFFF00"/>
                </a:solidFill>
                <a:latin typeface="Franklin Gothic Book" pitchFamily="34" charset="0"/>
                <a:cs typeface="JasmineUPC" pitchFamily="18" charset="-34"/>
              </a:rPr>
              <a:t>♣ </a:t>
            </a:r>
            <a:r>
              <a:rPr lang="th-TH" sz="5400" b="1" dirty="0" smtClean="0"/>
              <a:t>ประเภทของสารในงานอาชีพ</a:t>
            </a:r>
            <a:endParaRPr lang="th-TH" sz="5400" b="1" dirty="0">
              <a:solidFill>
                <a:srgbClr val="FF9900"/>
              </a:solidFill>
              <a:cs typeface="JasmineUPC" pitchFamily="18" charset="-34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428728" y="1643050"/>
            <a:ext cx="6643687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260475" indent="-457200" algn="l">
              <a:defRPr/>
            </a:pPr>
            <a:r>
              <a:rPr lang="th-TH" sz="3200" dirty="0" smtClean="0">
                <a:latin typeface="Franklin Gothic Book"/>
              </a:rPr>
              <a:t>◘</a:t>
            </a:r>
            <a:r>
              <a:rPr lang="th-TH" sz="4400" dirty="0" smtClean="0">
                <a:latin typeface="Franklin Gothic Book"/>
              </a:rPr>
              <a:t>  </a:t>
            </a:r>
            <a:r>
              <a:rPr lang="th-TH" sz="4400" b="1" dirty="0" smtClean="0"/>
              <a:t>สาร</a:t>
            </a:r>
            <a:r>
              <a:rPr lang="th-TH" sz="4400" b="1" dirty="0" smtClean="0"/>
              <a:t>ที่</a:t>
            </a:r>
            <a:r>
              <a:rPr lang="th-TH" sz="4400" b="1" smtClean="0"/>
              <a:t>ให้ความโน้ม</a:t>
            </a:r>
            <a:r>
              <a:rPr lang="th-TH" sz="4400" b="1" dirty="0" smtClean="0"/>
              <a:t>น้าวใจ</a:t>
            </a:r>
          </a:p>
        </p:txBody>
      </p:sp>
      <p:pic>
        <p:nvPicPr>
          <p:cNvPr id="5123" name="Picture 3" descr="http://www.aqhome.co.th/images/data/images/16-5-56/13681680321368168109l.jpg"/>
          <p:cNvPicPr>
            <a:picLocks noChangeAspect="1" noChangeArrowheads="1"/>
          </p:cNvPicPr>
          <p:nvPr/>
        </p:nvPicPr>
        <p:blipFill>
          <a:blip r:embed="rId2" r:link="rId3"/>
          <a:srcRect/>
          <a:stretch>
            <a:fillRect/>
          </a:stretch>
        </p:blipFill>
        <p:spPr bwMode="auto">
          <a:xfrm>
            <a:off x="1785918" y="2571744"/>
            <a:ext cx="5715040" cy="38154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0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51" name="Text Box 7"/>
          <p:cNvSpPr txBox="1">
            <a:spLocks noChangeArrowheads="1"/>
          </p:cNvSpPr>
          <p:nvPr/>
        </p:nvSpPr>
        <p:spPr bwMode="auto">
          <a:xfrm>
            <a:off x="0" y="928670"/>
            <a:ext cx="8929718" cy="1015663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 wrap="square">
            <a:spAutoFit/>
          </a:bodyPr>
          <a:lstStyle/>
          <a:p>
            <a:r>
              <a:rPr lang="th-TH" sz="4400" b="1" dirty="0" smtClean="0">
                <a:solidFill>
                  <a:srgbClr val="FFFF00"/>
                </a:solidFill>
                <a:latin typeface="Franklin Gothic Book" pitchFamily="34" charset="0"/>
                <a:cs typeface="JasmineUPC" pitchFamily="18" charset="-34"/>
              </a:rPr>
              <a:t>♣</a:t>
            </a:r>
            <a:r>
              <a:rPr lang="th-TH" sz="6000" b="1" dirty="0" smtClean="0">
                <a:solidFill>
                  <a:srgbClr val="FF9900"/>
                </a:solidFill>
                <a:cs typeface="JasmineUPC" pitchFamily="18" charset="-34"/>
              </a:rPr>
              <a:t>หลักการฟังและดูสารในงานอาชีพ</a:t>
            </a:r>
            <a:endParaRPr lang="th-TH" sz="6000" b="1" dirty="0">
              <a:solidFill>
                <a:srgbClr val="FF9900"/>
              </a:solidFill>
              <a:cs typeface="JasmineUPC" pitchFamily="18" charset="-34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57224" y="2000240"/>
            <a:ext cx="8072462" cy="34778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l"/>
            <a:r>
              <a:rPr lang="th-TH" sz="3200" dirty="0" smtClean="0">
                <a:solidFill>
                  <a:srgbClr val="92D050"/>
                </a:solidFill>
                <a:latin typeface="Franklin Gothic Book"/>
              </a:rPr>
              <a:t>◘ </a:t>
            </a:r>
            <a:r>
              <a:rPr lang="th-TH" sz="4400" b="1" dirty="0" smtClean="0"/>
              <a:t>ตั้งจุดประสงค์ในการฟังและดูเป็นอับดับแรก</a:t>
            </a:r>
            <a:endParaRPr lang="th-TH" sz="4400" b="1" dirty="0"/>
          </a:p>
          <a:p>
            <a:pPr algn="l">
              <a:defRPr/>
            </a:pPr>
            <a:r>
              <a:rPr lang="th-TH" sz="3200" dirty="0" smtClean="0">
                <a:solidFill>
                  <a:srgbClr val="92D050"/>
                </a:solidFill>
                <a:latin typeface="Franklin Gothic Book"/>
                <a:cs typeface="JasmineUPC" pitchFamily="18" charset="-34"/>
              </a:rPr>
              <a:t>◘ </a:t>
            </a:r>
            <a:r>
              <a:rPr lang="th-TH" sz="4400" b="1" dirty="0" smtClean="0"/>
              <a:t>เตรียมความพร้อมก่อนการฟังและดู</a:t>
            </a:r>
            <a:endParaRPr lang="th-TH" sz="4400" b="1" dirty="0">
              <a:latin typeface="Franklin Gothic Book"/>
              <a:cs typeface="JasmineUPC" pitchFamily="18" charset="-34"/>
            </a:endParaRPr>
          </a:p>
          <a:p>
            <a:pPr algn="l">
              <a:defRPr/>
            </a:pPr>
            <a:r>
              <a:rPr lang="th-TH" sz="3200" dirty="0" smtClean="0">
                <a:solidFill>
                  <a:srgbClr val="92D050"/>
                </a:solidFill>
                <a:latin typeface="Franklin Gothic Book"/>
                <a:cs typeface="JasmineUPC" pitchFamily="18" charset="-34"/>
              </a:rPr>
              <a:t>◘ </a:t>
            </a:r>
            <a:r>
              <a:rPr lang="th-TH" sz="4400" b="1" dirty="0" smtClean="0"/>
              <a:t>มีวิจารณญาณในการฟังและดู</a:t>
            </a:r>
          </a:p>
          <a:p>
            <a:pPr algn="l">
              <a:defRPr/>
            </a:pPr>
            <a:r>
              <a:rPr lang="th-TH" sz="3200" dirty="0" smtClean="0">
                <a:solidFill>
                  <a:srgbClr val="92D050"/>
                </a:solidFill>
                <a:latin typeface="Franklin Gothic Book"/>
                <a:cs typeface="JasmineUPC" pitchFamily="18" charset="-34"/>
              </a:rPr>
              <a:t>◘</a:t>
            </a:r>
            <a:r>
              <a:rPr lang="th-TH" sz="4400" dirty="0" smtClean="0">
                <a:solidFill>
                  <a:srgbClr val="92D050"/>
                </a:solidFill>
                <a:latin typeface="Franklin Gothic Book"/>
                <a:cs typeface="JasmineUPC" pitchFamily="18" charset="-34"/>
              </a:rPr>
              <a:t> </a:t>
            </a:r>
            <a:r>
              <a:rPr lang="th-TH" sz="4400" b="1" dirty="0" smtClean="0"/>
              <a:t>มีการจดบันทึก</a:t>
            </a:r>
          </a:p>
          <a:p>
            <a:pPr algn="l">
              <a:defRPr/>
            </a:pPr>
            <a:r>
              <a:rPr lang="th-TH" sz="3200" dirty="0" smtClean="0">
                <a:solidFill>
                  <a:srgbClr val="92D050"/>
                </a:solidFill>
                <a:latin typeface="Franklin Gothic Book"/>
                <a:cs typeface="JasmineUPC" pitchFamily="18" charset="-34"/>
              </a:rPr>
              <a:t>◘</a:t>
            </a:r>
            <a:r>
              <a:rPr lang="th-TH" sz="4400" dirty="0" smtClean="0">
                <a:solidFill>
                  <a:srgbClr val="92D050"/>
                </a:solidFill>
                <a:latin typeface="Franklin Gothic Book"/>
                <a:cs typeface="JasmineUPC" pitchFamily="18" charset="-34"/>
              </a:rPr>
              <a:t> </a:t>
            </a:r>
            <a:r>
              <a:rPr lang="th-TH" sz="4400" b="1" dirty="0" smtClean="0"/>
              <a:t>มีการวิเคราะห์และประเมินค่าในการฟังละดู</a:t>
            </a:r>
            <a:endParaRPr lang="th-TH" sz="4400" b="1" dirty="0"/>
          </a:p>
        </p:txBody>
      </p:sp>
    </p:spTree>
  </p:cSld>
  <p:clrMapOvr>
    <a:masterClrMapping/>
  </p:clrMapOvr>
  <p:transition advTm="0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51" name="Text Box 7"/>
          <p:cNvSpPr txBox="1">
            <a:spLocks noChangeArrowheads="1"/>
          </p:cNvSpPr>
          <p:nvPr/>
        </p:nvSpPr>
        <p:spPr bwMode="auto">
          <a:xfrm>
            <a:off x="1285875" y="642938"/>
            <a:ext cx="7215188" cy="101600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r>
              <a:rPr lang="th-TH" sz="4400" b="1" dirty="0">
                <a:solidFill>
                  <a:srgbClr val="FFFF00"/>
                </a:solidFill>
                <a:latin typeface="Franklin Gothic Book" pitchFamily="34" charset="0"/>
                <a:cs typeface="JasmineUPC" pitchFamily="18" charset="-34"/>
              </a:rPr>
              <a:t>♣</a:t>
            </a:r>
            <a:r>
              <a:rPr lang="th-TH" sz="4400" b="1" dirty="0">
                <a:solidFill>
                  <a:srgbClr val="FF9900"/>
                </a:solidFill>
                <a:latin typeface="Franklin Gothic Book" pitchFamily="34" charset="0"/>
                <a:cs typeface="JasmineUPC" pitchFamily="18" charset="-34"/>
              </a:rPr>
              <a:t> </a:t>
            </a:r>
            <a:r>
              <a:rPr lang="th-TH" sz="6000" b="1" dirty="0">
                <a:solidFill>
                  <a:srgbClr val="FF9900"/>
                </a:solidFill>
                <a:cs typeface="JasmineUPC" pitchFamily="18" charset="-34"/>
              </a:rPr>
              <a:t>มารยาทในการ</a:t>
            </a:r>
            <a:r>
              <a:rPr lang="th-TH" sz="6000" b="1" dirty="0" smtClean="0">
                <a:solidFill>
                  <a:srgbClr val="FF9900"/>
                </a:solidFill>
                <a:cs typeface="JasmineUPC" pitchFamily="18" charset="-34"/>
              </a:rPr>
              <a:t>ฟังและดู</a:t>
            </a:r>
            <a:endParaRPr lang="th-TH" sz="6000" b="1" dirty="0">
              <a:solidFill>
                <a:srgbClr val="FF9900"/>
              </a:solidFill>
              <a:cs typeface="JasmineUPC" pitchFamily="18" charset="-34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14316" y="1643050"/>
            <a:ext cx="8072526" cy="14465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260475" indent="-1260475" algn="l">
              <a:tabLst>
                <a:tab pos="1260475" algn="l"/>
                <a:tab pos="1339850" algn="l"/>
              </a:tabLst>
              <a:defRPr/>
            </a:pPr>
            <a:r>
              <a:rPr lang="th-TH" sz="4400" dirty="0" smtClean="0">
                <a:solidFill>
                  <a:srgbClr val="92D050"/>
                </a:solidFill>
                <a:latin typeface="Franklin Gothic Book"/>
              </a:rPr>
              <a:t>◘ </a:t>
            </a:r>
            <a:r>
              <a:rPr lang="th-TH" sz="4400" dirty="0" smtClean="0"/>
              <a:t>ควรปฏิบัติตามกฎระเบียบที่สถานที่นั้น ๆ กำหนด</a:t>
            </a:r>
            <a:endParaRPr lang="th-TH" sz="4400" dirty="0">
              <a:latin typeface="Franklin Gothic Book"/>
              <a:cs typeface="JasmineUPC" pitchFamily="18" charset="-34"/>
            </a:endParaRPr>
          </a:p>
          <a:p>
            <a:pPr algn="l">
              <a:defRPr/>
            </a:pPr>
            <a:r>
              <a:rPr lang="th-TH" sz="4400" dirty="0" smtClean="0">
                <a:solidFill>
                  <a:srgbClr val="92D050"/>
                </a:solidFill>
                <a:latin typeface="Franklin Gothic Book"/>
                <a:cs typeface="JasmineUPC" pitchFamily="18" charset="-34"/>
              </a:rPr>
              <a:t>◘ </a:t>
            </a:r>
            <a:r>
              <a:rPr lang="th-TH" sz="4400" dirty="0" smtClean="0"/>
              <a:t>ไม่ควรคุยเสียงดังรบกวนบุคคลข้างเคียง</a:t>
            </a:r>
          </a:p>
        </p:txBody>
      </p:sp>
      <p:pic>
        <p:nvPicPr>
          <p:cNvPr id="4" name="irc_mi" descr="http://202.28.32.131/web/wp-content/uploads/2014/03/DSC_0158.jpg"/>
          <p:cNvPicPr>
            <a:picLocks noChangeAspect="1" noChangeArrowheads="1"/>
          </p:cNvPicPr>
          <p:nvPr/>
        </p:nvPicPr>
        <p:blipFill>
          <a:blip r:embed="rId2" r:link="rId3"/>
          <a:srcRect l="7423" t="27882" r="-1108"/>
          <a:stretch>
            <a:fillRect/>
          </a:stretch>
        </p:blipFill>
        <p:spPr bwMode="auto">
          <a:xfrm>
            <a:off x="2214546" y="3071810"/>
            <a:ext cx="5368458" cy="32448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0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SCBT เธเธฑเธ”เธเธดเธเธเธฃเธฃเธก โ€เธเธฒเธเธเธ•เธฒเธเธญเธ”เนเธเธ”เธนเธซเธเธฑเธโ€"/>
          <p:cNvPicPr>
            <a:picLocks noChangeAspect="1" noChangeArrowheads="1"/>
          </p:cNvPicPr>
          <p:nvPr/>
        </p:nvPicPr>
        <p:blipFill>
          <a:blip r:embed="rId2" r:link="rId3"/>
          <a:srcRect/>
          <a:stretch>
            <a:fillRect/>
          </a:stretch>
        </p:blipFill>
        <p:spPr bwMode="auto">
          <a:xfrm>
            <a:off x="2357422" y="1428736"/>
            <a:ext cx="5249879" cy="44386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51" name="Text Box 7"/>
          <p:cNvSpPr txBox="1">
            <a:spLocks noChangeArrowheads="1"/>
          </p:cNvSpPr>
          <p:nvPr/>
        </p:nvSpPr>
        <p:spPr bwMode="auto">
          <a:xfrm>
            <a:off x="1285875" y="642938"/>
            <a:ext cx="7215188" cy="101600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r>
              <a:rPr lang="th-TH" sz="4400" b="1" dirty="0">
                <a:solidFill>
                  <a:srgbClr val="FFFF00"/>
                </a:solidFill>
                <a:latin typeface="Franklin Gothic Book" pitchFamily="34" charset="0"/>
                <a:cs typeface="JasmineUPC" pitchFamily="18" charset="-34"/>
              </a:rPr>
              <a:t>♣</a:t>
            </a:r>
            <a:r>
              <a:rPr lang="th-TH" sz="4400" b="1" dirty="0">
                <a:solidFill>
                  <a:srgbClr val="FF9900"/>
                </a:solidFill>
                <a:latin typeface="Franklin Gothic Book" pitchFamily="34" charset="0"/>
                <a:cs typeface="JasmineUPC" pitchFamily="18" charset="-34"/>
              </a:rPr>
              <a:t> </a:t>
            </a:r>
            <a:r>
              <a:rPr lang="th-TH" sz="6000" b="1" dirty="0">
                <a:solidFill>
                  <a:srgbClr val="FF9900"/>
                </a:solidFill>
                <a:cs typeface="JasmineUPC" pitchFamily="18" charset="-34"/>
              </a:rPr>
              <a:t>มารยาทในการ</a:t>
            </a:r>
            <a:r>
              <a:rPr lang="th-TH" sz="6000" b="1" dirty="0" smtClean="0">
                <a:solidFill>
                  <a:srgbClr val="FF9900"/>
                </a:solidFill>
                <a:cs typeface="JasmineUPC" pitchFamily="18" charset="-34"/>
              </a:rPr>
              <a:t>ฟังและดู</a:t>
            </a:r>
            <a:endParaRPr lang="th-TH" sz="6000" b="1" dirty="0">
              <a:solidFill>
                <a:srgbClr val="FF9900"/>
              </a:solidFill>
              <a:cs typeface="JasmineUPC" pitchFamily="18" charset="-34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14316" y="1643050"/>
            <a:ext cx="8429684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/>
            </a:pPr>
            <a:r>
              <a:rPr lang="th-TH" sz="4400" dirty="0" smtClean="0">
                <a:solidFill>
                  <a:srgbClr val="92D050"/>
                </a:solidFill>
                <a:latin typeface="Franklin Gothic Book"/>
                <a:cs typeface="JasmineUPC" pitchFamily="18" charset="-34"/>
              </a:rPr>
              <a:t>◘ </a:t>
            </a:r>
            <a:r>
              <a:rPr lang="th-TH" sz="4400" dirty="0" smtClean="0"/>
              <a:t>ไม่ควรนำอาหารและเครื่องดื่มเข้าไปรับประทาน</a:t>
            </a:r>
          </a:p>
        </p:txBody>
      </p:sp>
    </p:spTree>
  </p:cSld>
  <p:clrMapOvr>
    <a:masterClrMapping/>
  </p:clrMapOvr>
  <p:transition advTm="0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51" name="Text Box 7"/>
          <p:cNvSpPr txBox="1">
            <a:spLocks noChangeArrowheads="1"/>
          </p:cNvSpPr>
          <p:nvPr/>
        </p:nvSpPr>
        <p:spPr bwMode="auto">
          <a:xfrm>
            <a:off x="1285875" y="642938"/>
            <a:ext cx="7215188" cy="101600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r>
              <a:rPr lang="th-TH" sz="4400" b="1" dirty="0">
                <a:solidFill>
                  <a:srgbClr val="FFFF00"/>
                </a:solidFill>
                <a:latin typeface="Franklin Gothic Book" pitchFamily="34" charset="0"/>
                <a:cs typeface="JasmineUPC" pitchFamily="18" charset="-34"/>
              </a:rPr>
              <a:t>♣</a:t>
            </a:r>
            <a:r>
              <a:rPr lang="th-TH" sz="4400" b="1" dirty="0">
                <a:solidFill>
                  <a:srgbClr val="FF9900"/>
                </a:solidFill>
                <a:latin typeface="Franklin Gothic Book" pitchFamily="34" charset="0"/>
                <a:cs typeface="JasmineUPC" pitchFamily="18" charset="-34"/>
              </a:rPr>
              <a:t> </a:t>
            </a:r>
            <a:r>
              <a:rPr lang="th-TH" sz="6000" b="1" dirty="0">
                <a:solidFill>
                  <a:srgbClr val="FF9900"/>
                </a:solidFill>
                <a:cs typeface="JasmineUPC" pitchFamily="18" charset="-34"/>
              </a:rPr>
              <a:t>มารยาทในการ</a:t>
            </a:r>
            <a:r>
              <a:rPr lang="th-TH" sz="6000" b="1" dirty="0" smtClean="0">
                <a:solidFill>
                  <a:srgbClr val="FF9900"/>
                </a:solidFill>
                <a:cs typeface="JasmineUPC" pitchFamily="18" charset="-34"/>
              </a:rPr>
              <a:t>ฟังและดู</a:t>
            </a:r>
            <a:endParaRPr lang="th-TH" sz="6000" b="1" dirty="0">
              <a:solidFill>
                <a:srgbClr val="FF9900"/>
              </a:solidFill>
              <a:cs typeface="JasmineUPC" pitchFamily="18" charset="-34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85720" y="1643062"/>
            <a:ext cx="8429684" cy="14465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260475" indent="-1260475" algn="l">
              <a:tabLst>
                <a:tab pos="1260475" algn="l"/>
                <a:tab pos="1339850" algn="l"/>
              </a:tabLst>
              <a:defRPr/>
            </a:pPr>
            <a:r>
              <a:rPr lang="th-TH" sz="4400" dirty="0" smtClean="0">
                <a:solidFill>
                  <a:srgbClr val="92D050"/>
                </a:solidFill>
                <a:latin typeface="Franklin Gothic Book"/>
              </a:rPr>
              <a:t>◘ </a:t>
            </a:r>
            <a:r>
              <a:rPr lang="th-TH" sz="4400" dirty="0" smtClean="0">
                <a:solidFill>
                  <a:srgbClr val="92D050"/>
                </a:solidFill>
                <a:latin typeface="Franklin Gothic Book"/>
                <a:cs typeface="JasmineUPC" pitchFamily="18" charset="-34"/>
              </a:rPr>
              <a:t> </a:t>
            </a:r>
            <a:r>
              <a:rPr lang="th-TH" sz="4400" dirty="0" smtClean="0"/>
              <a:t>ฟังต่อหน้าผู้ใหญ่หรือพระสงฆ์ ผู้ฟังต้องคำนึงถึงมารยาทไทยและ มารยาทชาวพุทธ</a:t>
            </a:r>
            <a:endParaRPr lang="th-TH" sz="4400" dirty="0"/>
          </a:p>
        </p:txBody>
      </p:sp>
      <p:pic>
        <p:nvPicPr>
          <p:cNvPr id="6146" name="Picture 2" descr="http://www.hiclasssociety.com/wp-content/uploads/2013/12/IMG_1729-Kittisak-Kandisakunanont.jpg"/>
          <p:cNvPicPr>
            <a:picLocks noChangeAspect="1" noChangeArrowheads="1"/>
          </p:cNvPicPr>
          <p:nvPr/>
        </p:nvPicPr>
        <p:blipFill>
          <a:blip r:embed="rId2" r:link="rId3"/>
          <a:srcRect/>
          <a:stretch>
            <a:fillRect/>
          </a:stretch>
        </p:blipFill>
        <p:spPr bwMode="auto">
          <a:xfrm>
            <a:off x="1714722" y="3071810"/>
            <a:ext cx="5571922" cy="34839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0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allAtOnce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51" name="Text Box 7"/>
          <p:cNvSpPr txBox="1">
            <a:spLocks noChangeArrowheads="1"/>
          </p:cNvSpPr>
          <p:nvPr/>
        </p:nvSpPr>
        <p:spPr bwMode="auto">
          <a:xfrm>
            <a:off x="571472" y="2249487"/>
            <a:ext cx="7929562" cy="110807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r>
              <a:rPr lang="th-TH" sz="5400" b="1" dirty="0">
                <a:solidFill>
                  <a:schemeClr val="accent1"/>
                </a:solidFill>
                <a:latin typeface="Franklin Gothic Book" pitchFamily="34" charset="0"/>
                <a:cs typeface="JasmineUPC" pitchFamily="18" charset="-34"/>
              </a:rPr>
              <a:t>♣ </a:t>
            </a:r>
            <a:r>
              <a:rPr lang="th-TH" sz="6600" b="1" dirty="0">
                <a:solidFill>
                  <a:srgbClr val="FFFF00"/>
                </a:solidFill>
                <a:latin typeface="Franklin Gothic Book" pitchFamily="34" charset="0"/>
                <a:cs typeface="JasmineUPC" pitchFamily="18" charset="-34"/>
              </a:rPr>
              <a:t>จบการนำเสนอ</a:t>
            </a:r>
            <a:endParaRPr lang="th-TH" sz="6600" b="1" dirty="0">
              <a:solidFill>
                <a:srgbClr val="FF9900"/>
              </a:solidFill>
              <a:cs typeface="JasmineUPC" pitchFamily="18" charset="-34"/>
            </a:endParaRPr>
          </a:p>
        </p:txBody>
      </p:sp>
    </p:spTree>
  </p:cSld>
  <p:clrMapOvr>
    <a:masterClrMapping/>
  </p:clrMapOvr>
  <p:transition advTm="0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1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51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51" name="Text Box 7"/>
          <p:cNvSpPr txBox="1">
            <a:spLocks noChangeArrowheads="1"/>
          </p:cNvSpPr>
          <p:nvPr/>
        </p:nvSpPr>
        <p:spPr bwMode="auto">
          <a:xfrm>
            <a:off x="1500166" y="1071546"/>
            <a:ext cx="6522940" cy="1107996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 wrap="none">
            <a:spAutoFit/>
          </a:bodyPr>
          <a:lstStyle/>
          <a:p>
            <a:r>
              <a:rPr lang="th-TH" sz="6600" b="1" dirty="0" smtClean="0"/>
              <a:t>ความหมายของการฟังและดู</a:t>
            </a:r>
            <a:endParaRPr lang="th-TH" sz="6600" b="1" dirty="0">
              <a:solidFill>
                <a:srgbClr val="FF9900"/>
              </a:solidFill>
              <a:cs typeface="JasmineUPC" pitchFamily="18" charset="-34"/>
            </a:endParaRPr>
          </a:p>
        </p:txBody>
      </p:sp>
      <p:sp>
        <p:nvSpPr>
          <p:cNvPr id="6152" name="Text Box 8"/>
          <p:cNvSpPr txBox="1">
            <a:spLocks noChangeArrowheads="1"/>
          </p:cNvSpPr>
          <p:nvPr/>
        </p:nvSpPr>
        <p:spPr bwMode="auto">
          <a:xfrm>
            <a:off x="857224" y="2428868"/>
            <a:ext cx="8001056" cy="3046988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 wrap="square">
            <a:spAutoFit/>
          </a:bodyPr>
          <a:lstStyle/>
          <a:p>
            <a:pPr algn="l"/>
            <a:r>
              <a:rPr lang="th-TH" sz="4800" b="1" dirty="0">
                <a:solidFill>
                  <a:srgbClr val="FFFF00"/>
                </a:solidFill>
                <a:cs typeface="JasmineUPC" pitchFamily="18" charset="-34"/>
              </a:rPr>
              <a:t>การ</a:t>
            </a:r>
            <a:r>
              <a:rPr lang="th-TH" sz="4800" b="1" dirty="0" smtClean="0">
                <a:solidFill>
                  <a:srgbClr val="FFFF00"/>
                </a:solidFill>
                <a:cs typeface="JasmineUPC" pitchFamily="18" charset="-34"/>
              </a:rPr>
              <a:t>ฟังและดู </a:t>
            </a:r>
            <a:r>
              <a:rPr lang="th-TH" sz="4800" dirty="0">
                <a:solidFill>
                  <a:srgbClr val="FFFF00"/>
                </a:solidFill>
                <a:cs typeface="JasmineUPC" pitchFamily="18" charset="-34"/>
              </a:rPr>
              <a:t>หมายถึง </a:t>
            </a:r>
            <a:endParaRPr lang="th-TH" sz="4800" dirty="0" smtClean="0">
              <a:solidFill>
                <a:srgbClr val="FFFF00"/>
              </a:solidFill>
              <a:cs typeface="JasmineUPC" pitchFamily="18" charset="-34"/>
            </a:endParaRPr>
          </a:p>
          <a:p>
            <a:pPr algn="l"/>
            <a:r>
              <a:rPr lang="th-TH" sz="4800" dirty="0" smtClean="0"/>
              <a:t>การรับรู้ความหมายของสารโดยความสัมพันธ์ของอวัยวะรับสารจากสื่อประเภทที่มีเสียงหรือภาพ และที่มีทั้งเสียงและภาพ</a:t>
            </a:r>
            <a:endParaRPr lang="th-TH" sz="4800" dirty="0">
              <a:solidFill>
                <a:srgbClr val="FFFFFF"/>
              </a:solidFill>
              <a:cs typeface="JasmineUPC" pitchFamily="18" charset="-34"/>
            </a:endParaRPr>
          </a:p>
        </p:txBody>
      </p:sp>
    </p:spTree>
  </p:cSld>
  <p:clrMapOvr>
    <a:masterClrMapping/>
  </p:clrMapOvr>
  <p:transition advTm="0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52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51" name="Text Box 7"/>
          <p:cNvSpPr txBox="1">
            <a:spLocks noChangeArrowheads="1"/>
          </p:cNvSpPr>
          <p:nvPr/>
        </p:nvSpPr>
        <p:spPr bwMode="auto">
          <a:xfrm>
            <a:off x="1500166" y="1071546"/>
            <a:ext cx="6580648" cy="1107996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 wrap="none">
            <a:spAutoFit/>
          </a:bodyPr>
          <a:lstStyle/>
          <a:p>
            <a:r>
              <a:rPr lang="th-TH" sz="6600" b="1" dirty="0" smtClean="0"/>
              <a:t>จุดมุ่งหมายของการฟังและดู</a:t>
            </a:r>
            <a:endParaRPr lang="en-US" sz="6600" dirty="0"/>
          </a:p>
        </p:txBody>
      </p:sp>
      <p:sp>
        <p:nvSpPr>
          <p:cNvPr id="4" name="สี่เหลี่ยมผืนผ้า 3"/>
          <p:cNvSpPr/>
          <p:nvPr/>
        </p:nvSpPr>
        <p:spPr>
          <a:xfrm>
            <a:off x="1857356" y="2500306"/>
            <a:ext cx="4857752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th-TH" sz="4400" dirty="0" smtClean="0">
                <a:solidFill>
                  <a:srgbClr val="FFFF00"/>
                </a:solidFill>
                <a:latin typeface="Franklin Gothic Book" pitchFamily="34" charset="0"/>
              </a:rPr>
              <a:t>◘ </a:t>
            </a:r>
            <a:r>
              <a:rPr lang="th-TH" dirty="0" smtClean="0">
                <a:solidFill>
                  <a:srgbClr val="FFFF00"/>
                </a:solidFill>
                <a:latin typeface="Franklin Gothic Book" pitchFamily="34" charset="0"/>
              </a:rPr>
              <a:t>  </a:t>
            </a:r>
            <a:r>
              <a:rPr lang="th-TH" sz="4400" b="1" dirty="0" smtClean="0"/>
              <a:t>เพื่อความรู้</a:t>
            </a:r>
            <a:endParaRPr lang="th-TH" sz="4400" b="1" dirty="0" smtClean="0">
              <a:cs typeface="JasmineUPC" pitchFamily="18" charset="-34"/>
            </a:endParaRPr>
          </a:p>
          <a:p>
            <a:pPr algn="l"/>
            <a:r>
              <a:rPr lang="th-TH" sz="4400" b="1" dirty="0" smtClean="0">
                <a:solidFill>
                  <a:srgbClr val="FFFF00"/>
                </a:solidFill>
                <a:latin typeface="Franklin Gothic Book" pitchFamily="34" charset="0"/>
              </a:rPr>
              <a:t>◘  </a:t>
            </a:r>
            <a:r>
              <a:rPr lang="th-TH" sz="4400" b="1" dirty="0" smtClean="0"/>
              <a:t>เพื่อความเพลิดเพลิน</a:t>
            </a:r>
            <a:endParaRPr lang="th-TH" sz="4400" b="1" dirty="0" smtClean="0">
              <a:cs typeface="JasmineUPC" pitchFamily="18" charset="-34"/>
            </a:endParaRPr>
          </a:p>
          <a:p>
            <a:pPr algn="l"/>
            <a:r>
              <a:rPr lang="th-TH" sz="4400" b="1" dirty="0" smtClean="0">
                <a:solidFill>
                  <a:srgbClr val="FFFF00"/>
                </a:solidFill>
                <a:latin typeface="Franklin Gothic Book" pitchFamily="34" charset="0"/>
              </a:rPr>
              <a:t>◘  </a:t>
            </a:r>
            <a:r>
              <a:rPr lang="th-TH" sz="4400" b="1" dirty="0" smtClean="0"/>
              <a:t>เพื่อความจรรโลงใจ</a:t>
            </a:r>
          </a:p>
          <a:p>
            <a:pPr algn="l"/>
            <a:r>
              <a:rPr lang="th-TH" sz="4400" b="1" dirty="0" smtClean="0"/>
              <a:t>    เพื่อการตัดสินใจ</a:t>
            </a:r>
          </a:p>
          <a:p>
            <a:pPr algn="l"/>
            <a:endParaRPr lang="th-TH" sz="4400" dirty="0">
              <a:cs typeface="JasmineUPC" pitchFamily="18" charset="-34"/>
            </a:endParaRPr>
          </a:p>
        </p:txBody>
      </p:sp>
      <p:sp>
        <p:nvSpPr>
          <p:cNvPr id="6" name="สี่เหลี่ยมผืนผ้า 5"/>
          <p:cNvSpPr/>
          <p:nvPr/>
        </p:nvSpPr>
        <p:spPr>
          <a:xfrm>
            <a:off x="1857356" y="4456428"/>
            <a:ext cx="526105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h-TH" sz="4400" dirty="0" smtClean="0">
                <a:solidFill>
                  <a:srgbClr val="FFFF00"/>
                </a:solidFill>
                <a:latin typeface="Franklin Gothic Book" pitchFamily="34" charset="0"/>
              </a:rPr>
              <a:t>◘</a:t>
            </a:r>
            <a:endParaRPr lang="th-TH" dirty="0"/>
          </a:p>
        </p:txBody>
      </p:sp>
    </p:spTree>
  </p:cSld>
  <p:clrMapOvr>
    <a:masterClrMapping/>
  </p:clrMapOvr>
  <p:transition advTm="0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51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51" name="Text Box 7"/>
          <p:cNvSpPr txBox="1">
            <a:spLocks noChangeArrowheads="1"/>
          </p:cNvSpPr>
          <p:nvPr/>
        </p:nvSpPr>
        <p:spPr bwMode="auto">
          <a:xfrm>
            <a:off x="2000232" y="785794"/>
            <a:ext cx="5335114" cy="830997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 wrap="none">
            <a:spAutoFit/>
          </a:bodyPr>
          <a:lstStyle/>
          <a:p>
            <a:r>
              <a:rPr lang="th-TH" sz="4800" b="1" dirty="0">
                <a:solidFill>
                  <a:srgbClr val="FF9900"/>
                </a:solidFill>
                <a:latin typeface="Franklin Gothic Book" pitchFamily="34" charset="0"/>
                <a:cs typeface="JasmineUPC" pitchFamily="18" charset="-34"/>
              </a:rPr>
              <a:t> </a:t>
            </a:r>
            <a:r>
              <a:rPr lang="th-TH" sz="4800" b="1" dirty="0" smtClean="0"/>
              <a:t>ประเภทของสื่อในการฟังและดู</a:t>
            </a:r>
            <a:endParaRPr lang="th-TH" sz="4800" b="1" dirty="0">
              <a:solidFill>
                <a:srgbClr val="FF9900"/>
              </a:solidFill>
              <a:cs typeface="JasmineUPC" pitchFamily="18" charset="-34"/>
            </a:endParaRPr>
          </a:p>
        </p:txBody>
      </p:sp>
      <p:sp>
        <p:nvSpPr>
          <p:cNvPr id="5124" name="TextBox 8"/>
          <p:cNvSpPr txBox="1">
            <a:spLocks noChangeArrowheads="1"/>
          </p:cNvSpPr>
          <p:nvPr/>
        </p:nvSpPr>
        <p:spPr bwMode="auto">
          <a:xfrm>
            <a:off x="1285875" y="1571612"/>
            <a:ext cx="7858125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th-TH" sz="3600" dirty="0" smtClean="0">
                <a:solidFill>
                  <a:srgbClr val="FFFF00"/>
                </a:solidFill>
                <a:latin typeface="Franklin Gothic Book" pitchFamily="34" charset="0"/>
              </a:rPr>
              <a:t>◘ </a:t>
            </a:r>
            <a:r>
              <a:rPr lang="th-TH" sz="4000" b="1" dirty="0" smtClean="0"/>
              <a:t>สื่อบุคคล</a:t>
            </a:r>
            <a:endParaRPr lang="th-TH" sz="4000" b="1" dirty="0">
              <a:cs typeface="JasmineUPC" pitchFamily="18" charset="-34"/>
            </a:endParaRPr>
          </a:p>
          <a:p>
            <a:pPr algn="l"/>
            <a:endParaRPr lang="th-TH" sz="3600" dirty="0">
              <a:cs typeface="JasmineUPC" pitchFamily="18" charset="-34"/>
            </a:endParaRPr>
          </a:p>
          <a:p>
            <a:pPr algn="l"/>
            <a:endParaRPr lang="th-TH" sz="3600" dirty="0">
              <a:cs typeface="JasmineUPC" pitchFamily="18" charset="-34"/>
            </a:endParaRPr>
          </a:p>
        </p:txBody>
      </p:sp>
      <p:pic>
        <p:nvPicPr>
          <p:cNvPr id="3" name="Picture 4" descr="http://61.19.244.31/centerWeb/Uploads/Image/2556/09/18/PNSOC560918002002701.jpg"/>
          <p:cNvPicPr>
            <a:picLocks noChangeAspect="1" noChangeArrowheads="1"/>
          </p:cNvPicPr>
          <p:nvPr/>
        </p:nvPicPr>
        <p:blipFill>
          <a:blip r:embed="rId2" r:link="rId3"/>
          <a:srcRect/>
          <a:stretch>
            <a:fillRect/>
          </a:stretch>
        </p:blipFill>
        <p:spPr bwMode="auto">
          <a:xfrm>
            <a:off x="1453718" y="2500306"/>
            <a:ext cx="6547306" cy="43033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0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1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4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4" name="TextBox 8"/>
          <p:cNvSpPr txBox="1">
            <a:spLocks noChangeArrowheads="1"/>
          </p:cNvSpPr>
          <p:nvPr/>
        </p:nvSpPr>
        <p:spPr bwMode="auto">
          <a:xfrm>
            <a:off x="1071538" y="642918"/>
            <a:ext cx="7858125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th-TH" sz="3600" dirty="0" smtClean="0">
                <a:solidFill>
                  <a:srgbClr val="FFFF00"/>
                </a:solidFill>
                <a:latin typeface="Franklin Gothic Book" pitchFamily="34" charset="0"/>
              </a:rPr>
              <a:t>◘ </a:t>
            </a:r>
            <a:r>
              <a:rPr lang="th-TH" sz="4000" b="1" dirty="0" smtClean="0"/>
              <a:t>สื่อสิ่งพิมพ์</a:t>
            </a:r>
            <a:endParaRPr lang="th-TH" sz="4000" b="1" dirty="0">
              <a:cs typeface="JasmineUPC" pitchFamily="18" charset="-34"/>
            </a:endParaRPr>
          </a:p>
          <a:p>
            <a:pPr algn="l"/>
            <a:endParaRPr lang="th-TH" sz="3600" dirty="0">
              <a:cs typeface="JasmineUPC" pitchFamily="18" charset="-34"/>
            </a:endParaRPr>
          </a:p>
          <a:p>
            <a:pPr algn="l"/>
            <a:endParaRPr lang="th-TH" sz="3600" dirty="0">
              <a:cs typeface="JasmineUPC" pitchFamily="18" charset="-34"/>
            </a:endParaRPr>
          </a:p>
        </p:txBody>
      </p:sp>
      <p:pic>
        <p:nvPicPr>
          <p:cNvPr id="69633" name="Picture 1" descr="https://encrypted-tbn0.gstatic.com/images?q=tbn:ANd9GcRrVeYc2FfQXBtbp_SsVTl3Wv_gf6-o5HGxX4dnlRAys4jMWdCcNg"/>
          <p:cNvPicPr>
            <a:picLocks noChangeAspect="1" noChangeArrowheads="1"/>
          </p:cNvPicPr>
          <p:nvPr/>
        </p:nvPicPr>
        <p:blipFill>
          <a:blip r:embed="rId2" r:link="rId3"/>
          <a:srcRect/>
          <a:stretch>
            <a:fillRect/>
          </a:stretch>
        </p:blipFill>
        <p:spPr bwMode="auto">
          <a:xfrm>
            <a:off x="1784696" y="1500174"/>
            <a:ext cx="6102564" cy="45720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0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1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4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4" name="TextBox 8"/>
          <p:cNvSpPr txBox="1">
            <a:spLocks noChangeArrowheads="1"/>
          </p:cNvSpPr>
          <p:nvPr/>
        </p:nvSpPr>
        <p:spPr bwMode="auto">
          <a:xfrm>
            <a:off x="928662" y="1000108"/>
            <a:ext cx="7858125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th-TH" sz="3600" dirty="0" smtClean="0">
                <a:solidFill>
                  <a:srgbClr val="FFFF00"/>
                </a:solidFill>
                <a:latin typeface="Franklin Gothic Book" pitchFamily="34" charset="0"/>
              </a:rPr>
              <a:t>◘  </a:t>
            </a:r>
            <a:r>
              <a:rPr lang="th-TH" sz="3600" b="1" dirty="0" smtClean="0"/>
              <a:t>สื่ออิเล็กทรอนิกส์ </a:t>
            </a:r>
            <a:endParaRPr lang="th-TH" sz="3600" b="1" dirty="0">
              <a:cs typeface="JasmineUPC" pitchFamily="18" charset="-34"/>
            </a:endParaRPr>
          </a:p>
          <a:p>
            <a:pPr algn="l"/>
            <a:endParaRPr lang="th-TH" sz="3600" dirty="0">
              <a:cs typeface="JasmineUPC" pitchFamily="18" charset="-34"/>
            </a:endParaRPr>
          </a:p>
          <a:p>
            <a:pPr algn="l"/>
            <a:endParaRPr lang="th-TH" sz="3600" dirty="0">
              <a:cs typeface="JasmineUPC" pitchFamily="18" charset="-34"/>
            </a:endParaRPr>
          </a:p>
        </p:txBody>
      </p:sp>
      <p:pic>
        <p:nvPicPr>
          <p:cNvPr id="67585" name="Picture 1" descr="การดูละครนั้นมีอิทธิพลต่อคนดูมากจนเป็นพฤติกรรมเลียนแบบได้">
            <a:hlinkClick r:id="rId2" tooltip="การดูละครนั้นมีอิทธิพลต่อคนดูมากจนเป็นพฤติกรรมเลียนแบบได้"/>
          </p:cNvPr>
          <p:cNvPicPr>
            <a:picLocks noChangeAspect="1" noChangeArrowheads="1"/>
          </p:cNvPicPr>
          <p:nvPr/>
        </p:nvPicPr>
        <p:blipFill>
          <a:blip r:embed="rId3" r:link="rId4"/>
          <a:srcRect/>
          <a:stretch>
            <a:fillRect/>
          </a:stretch>
        </p:blipFill>
        <p:spPr bwMode="auto">
          <a:xfrm>
            <a:off x="1643042" y="1714488"/>
            <a:ext cx="6429420" cy="44941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0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1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4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8"/>
          <p:cNvSpPr txBox="1">
            <a:spLocks noChangeArrowheads="1"/>
          </p:cNvSpPr>
          <p:nvPr/>
        </p:nvSpPr>
        <p:spPr bwMode="auto">
          <a:xfrm>
            <a:off x="928662" y="1000108"/>
            <a:ext cx="7858125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th-TH" sz="3600" dirty="0" smtClean="0">
                <a:solidFill>
                  <a:srgbClr val="FFFF00"/>
                </a:solidFill>
                <a:latin typeface="Franklin Gothic Book" pitchFamily="34" charset="0"/>
              </a:rPr>
              <a:t>◘ </a:t>
            </a:r>
            <a:r>
              <a:rPr lang="th-TH" sz="3600" b="1" dirty="0" smtClean="0"/>
              <a:t>สื่อแหล่งเรียนรู้ชุมชน</a:t>
            </a:r>
            <a:endParaRPr lang="th-TH" sz="3600" b="1" dirty="0">
              <a:cs typeface="JasmineUPC" pitchFamily="18" charset="-34"/>
            </a:endParaRPr>
          </a:p>
          <a:p>
            <a:pPr algn="l"/>
            <a:endParaRPr lang="th-TH" sz="3600" dirty="0">
              <a:cs typeface="JasmineUPC" pitchFamily="18" charset="-34"/>
            </a:endParaRPr>
          </a:p>
          <a:p>
            <a:pPr algn="l"/>
            <a:endParaRPr lang="th-TH" sz="3600" dirty="0">
              <a:cs typeface="JasmineUPC" pitchFamily="18" charset="-34"/>
            </a:endParaRPr>
          </a:p>
        </p:txBody>
      </p:sp>
      <p:pic>
        <p:nvPicPr>
          <p:cNvPr id="8195" name="Picture 3" descr="10thexhibition.jpg"/>
          <p:cNvPicPr>
            <a:picLocks noChangeAspect="1" noChangeArrowheads="1"/>
          </p:cNvPicPr>
          <p:nvPr/>
        </p:nvPicPr>
        <p:blipFill>
          <a:blip r:embed="rId2" r:link="rId3"/>
          <a:srcRect/>
          <a:stretch>
            <a:fillRect/>
          </a:stretch>
        </p:blipFill>
        <p:spPr bwMode="auto">
          <a:xfrm>
            <a:off x="1357290" y="1785926"/>
            <a:ext cx="6878005" cy="44472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0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www.oknation.net/blog/home/blog_data/457/13457/images/chumsri/mati.jpg"/>
          <p:cNvPicPr>
            <a:picLocks noChangeAspect="1" noChangeArrowheads="1"/>
          </p:cNvPicPr>
          <p:nvPr/>
        </p:nvPicPr>
        <p:blipFill>
          <a:blip r:embed="rId2" r:link="rId3"/>
          <a:srcRect/>
          <a:stretch>
            <a:fillRect/>
          </a:stretch>
        </p:blipFill>
        <p:spPr bwMode="auto">
          <a:xfrm>
            <a:off x="2571736" y="2428868"/>
            <a:ext cx="4143404" cy="40052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51" name="Text Box 7"/>
          <p:cNvSpPr txBox="1">
            <a:spLocks noChangeArrowheads="1"/>
          </p:cNvSpPr>
          <p:nvPr/>
        </p:nvSpPr>
        <p:spPr bwMode="auto">
          <a:xfrm>
            <a:off x="1071538" y="785794"/>
            <a:ext cx="7215188" cy="92333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r>
              <a:rPr lang="th-TH" sz="4400" b="1" dirty="0" smtClean="0">
                <a:solidFill>
                  <a:srgbClr val="FFFF00"/>
                </a:solidFill>
                <a:latin typeface="Franklin Gothic Book" pitchFamily="34" charset="0"/>
                <a:cs typeface="JasmineUPC" pitchFamily="18" charset="-34"/>
              </a:rPr>
              <a:t>♣ </a:t>
            </a:r>
            <a:r>
              <a:rPr lang="th-TH" sz="5400" b="1" dirty="0" smtClean="0"/>
              <a:t>ประเภทของสารในงานอาชีพ</a:t>
            </a:r>
            <a:endParaRPr lang="th-TH" sz="5400" b="1" dirty="0">
              <a:solidFill>
                <a:srgbClr val="FF9900"/>
              </a:solidFill>
              <a:cs typeface="JasmineUPC" pitchFamily="18" charset="-34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785918" y="1714488"/>
            <a:ext cx="6643687" cy="14465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l">
              <a:defRPr/>
            </a:pPr>
            <a:r>
              <a:rPr lang="th-TH" dirty="0">
                <a:latin typeface="Franklin Gothic Book"/>
              </a:rPr>
              <a:t>	</a:t>
            </a:r>
            <a:r>
              <a:rPr lang="th-TH" sz="3200" dirty="0" smtClean="0">
                <a:latin typeface="Franklin Gothic Book"/>
              </a:rPr>
              <a:t>◘   </a:t>
            </a:r>
            <a:r>
              <a:rPr lang="th-TH" sz="4400" b="1" dirty="0" smtClean="0"/>
              <a:t>สารที่ให้ความรู้</a:t>
            </a:r>
            <a:r>
              <a:rPr lang="en-US" sz="4400" b="1" dirty="0" smtClean="0"/>
              <a:t> </a:t>
            </a:r>
            <a:endParaRPr lang="th-TH" sz="4400" b="1" dirty="0"/>
          </a:p>
          <a:p>
            <a:pPr algn="l">
              <a:defRPr/>
            </a:pPr>
            <a:r>
              <a:rPr lang="th-TH" sz="4400" b="1" dirty="0">
                <a:latin typeface="Franklin Gothic Book"/>
                <a:cs typeface="JasmineUPC" pitchFamily="18" charset="-34"/>
              </a:rPr>
              <a:t>	</a:t>
            </a:r>
            <a:endParaRPr lang="th-TH" sz="4400" b="1" dirty="0" smtClean="0"/>
          </a:p>
        </p:txBody>
      </p:sp>
    </p:spTree>
  </p:cSld>
  <p:clrMapOvr>
    <a:masterClrMapping/>
  </p:clrMapOvr>
  <p:transition advTm="0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51" name="Text Box 7"/>
          <p:cNvSpPr txBox="1">
            <a:spLocks noChangeArrowheads="1"/>
          </p:cNvSpPr>
          <p:nvPr/>
        </p:nvSpPr>
        <p:spPr bwMode="auto">
          <a:xfrm>
            <a:off x="1071538" y="785794"/>
            <a:ext cx="7215188" cy="92333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r>
              <a:rPr lang="th-TH" sz="4400" b="1" dirty="0" smtClean="0">
                <a:solidFill>
                  <a:srgbClr val="FFFF00"/>
                </a:solidFill>
                <a:latin typeface="Franklin Gothic Book" pitchFamily="34" charset="0"/>
                <a:cs typeface="JasmineUPC" pitchFamily="18" charset="-34"/>
              </a:rPr>
              <a:t>♣ </a:t>
            </a:r>
            <a:r>
              <a:rPr lang="th-TH" sz="5400" b="1" dirty="0" smtClean="0"/>
              <a:t>ประเภทของสารในงานอาชีพ</a:t>
            </a:r>
            <a:endParaRPr lang="th-TH" sz="5400" b="1" dirty="0">
              <a:solidFill>
                <a:srgbClr val="FF9900"/>
              </a:solidFill>
              <a:cs typeface="JasmineUPC" pitchFamily="18" charset="-34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500166" y="1571612"/>
            <a:ext cx="6643687" cy="113877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l">
              <a:defRPr/>
            </a:pPr>
            <a:r>
              <a:rPr lang="th-TH" dirty="0">
                <a:latin typeface="Franklin Gothic Book"/>
              </a:rPr>
              <a:t>	</a:t>
            </a:r>
            <a:endParaRPr lang="th-TH" sz="4400" b="1" dirty="0"/>
          </a:p>
          <a:p>
            <a:pPr algn="l">
              <a:defRPr/>
            </a:pPr>
            <a:r>
              <a:rPr lang="th-TH" sz="4400" b="1" dirty="0">
                <a:latin typeface="Franklin Gothic Book"/>
                <a:cs typeface="JasmineUPC" pitchFamily="18" charset="-34"/>
              </a:rPr>
              <a:t>	</a:t>
            </a:r>
            <a:r>
              <a:rPr lang="th-TH" sz="3200" dirty="0" smtClean="0">
                <a:latin typeface="Franklin Gothic Book"/>
              </a:rPr>
              <a:t>◘</a:t>
            </a:r>
            <a:r>
              <a:rPr lang="th-TH" sz="4400" b="1" dirty="0" smtClean="0">
                <a:latin typeface="Franklin Gothic Book"/>
                <a:cs typeface="JasmineUPC" pitchFamily="18" charset="-34"/>
              </a:rPr>
              <a:t>  </a:t>
            </a:r>
            <a:r>
              <a:rPr lang="th-TH" sz="4400" b="1" dirty="0" smtClean="0"/>
              <a:t>สารที่ให้ความเพลิดเพลินใจ</a:t>
            </a:r>
            <a:endParaRPr lang="th-TH" sz="4400" b="1" dirty="0">
              <a:latin typeface="Franklin Gothic Book"/>
              <a:cs typeface="JasmineUPC" pitchFamily="18" charset="-34"/>
            </a:endParaRPr>
          </a:p>
        </p:txBody>
      </p:sp>
      <p:pic>
        <p:nvPicPr>
          <p:cNvPr id="2051" name="Picture 3" descr="http://i1.ytimg.com/vi/FTU3JXMzouw/maxresdefault.jpg"/>
          <p:cNvPicPr>
            <a:picLocks noChangeAspect="1" noChangeArrowheads="1"/>
          </p:cNvPicPr>
          <p:nvPr/>
        </p:nvPicPr>
        <p:blipFill>
          <a:blip r:embed="rId2" r:link="rId3"/>
          <a:srcRect/>
          <a:stretch>
            <a:fillRect/>
          </a:stretch>
        </p:blipFill>
        <p:spPr bwMode="auto">
          <a:xfrm>
            <a:off x="1357290" y="3071809"/>
            <a:ext cx="7072362" cy="37770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0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allAtOnce"/>
    </p:bldLst>
  </p:timing>
</p:sld>
</file>

<file path=ppt/theme/theme1.xml><?xml version="1.0" encoding="utf-8"?>
<a:theme xmlns:a="http://schemas.openxmlformats.org/drawingml/2006/main" name="Fireball">
  <a:themeElements>
    <a:clrScheme name="Fireball 1">
      <a:dk1>
        <a:srgbClr val="5F5F5F"/>
      </a:dk1>
      <a:lt1>
        <a:srgbClr val="FFFFCC"/>
      </a:lt1>
      <a:dk2>
        <a:srgbClr val="000000"/>
      </a:dk2>
      <a:lt2>
        <a:srgbClr val="FFCC66"/>
      </a:lt2>
      <a:accent1>
        <a:srgbClr val="FF9933"/>
      </a:accent1>
      <a:accent2>
        <a:srgbClr val="CC0066"/>
      </a:accent2>
      <a:accent3>
        <a:srgbClr val="AAAAAA"/>
      </a:accent3>
      <a:accent4>
        <a:srgbClr val="DADAAE"/>
      </a:accent4>
      <a:accent5>
        <a:srgbClr val="FFCAAD"/>
      </a:accent5>
      <a:accent6>
        <a:srgbClr val="B9005C"/>
      </a:accent6>
      <a:hlink>
        <a:srgbClr val="CC00CC"/>
      </a:hlink>
      <a:folHlink>
        <a:srgbClr val="990099"/>
      </a:folHlink>
    </a:clrScheme>
    <a:fontScheme name="Fireball">
      <a:majorFont>
        <a:latin typeface="Angsana New"/>
        <a:ea typeface=""/>
        <a:cs typeface=""/>
      </a:majorFont>
      <a:minorFont>
        <a:latin typeface="Angsana New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ngsana New" pitchFamily="18" charset="-34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ngsana New" pitchFamily="18" charset="-34"/>
          </a:defRPr>
        </a:defPPr>
      </a:lstStyle>
    </a:lnDef>
  </a:objectDefaults>
  <a:extraClrSchemeLst>
    <a:extraClrScheme>
      <a:clrScheme name="Fireball 1">
        <a:dk1>
          <a:srgbClr val="5F5F5F"/>
        </a:dk1>
        <a:lt1>
          <a:srgbClr val="FFFFCC"/>
        </a:lt1>
        <a:dk2>
          <a:srgbClr val="000000"/>
        </a:dk2>
        <a:lt2>
          <a:srgbClr val="FFCC66"/>
        </a:lt2>
        <a:accent1>
          <a:srgbClr val="FF9933"/>
        </a:accent1>
        <a:accent2>
          <a:srgbClr val="CC0066"/>
        </a:accent2>
        <a:accent3>
          <a:srgbClr val="AAAAAA"/>
        </a:accent3>
        <a:accent4>
          <a:srgbClr val="DADAAE"/>
        </a:accent4>
        <a:accent5>
          <a:srgbClr val="FFCAAD"/>
        </a:accent5>
        <a:accent6>
          <a:srgbClr val="B9005C"/>
        </a:accent6>
        <a:hlink>
          <a:srgbClr val="CC00CC"/>
        </a:hlink>
        <a:folHlink>
          <a:srgbClr val="9900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reball 2">
        <a:dk1>
          <a:srgbClr val="000000"/>
        </a:dk1>
        <a:lt1>
          <a:srgbClr val="FFFFFF"/>
        </a:lt1>
        <a:dk2>
          <a:srgbClr val="FF9900"/>
        </a:dk2>
        <a:lt2>
          <a:srgbClr val="5F5F5F"/>
        </a:lt2>
        <a:accent1>
          <a:srgbClr val="FF9933"/>
        </a:accent1>
        <a:accent2>
          <a:srgbClr val="CC0066"/>
        </a:accent2>
        <a:accent3>
          <a:srgbClr val="FFFFFF"/>
        </a:accent3>
        <a:accent4>
          <a:srgbClr val="000000"/>
        </a:accent4>
        <a:accent5>
          <a:srgbClr val="FFCAAD"/>
        </a:accent5>
        <a:accent6>
          <a:srgbClr val="B9005C"/>
        </a:accent6>
        <a:hlink>
          <a:srgbClr val="CC00CC"/>
        </a:hlink>
        <a:folHlink>
          <a:srgbClr val="9900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ireball 3">
        <a:dk1>
          <a:srgbClr val="000000"/>
        </a:dk1>
        <a:lt1>
          <a:srgbClr val="FFFFFF"/>
        </a:lt1>
        <a:dk2>
          <a:srgbClr val="000000"/>
        </a:dk2>
        <a:lt2>
          <a:srgbClr val="393939"/>
        </a:lt2>
        <a:accent1>
          <a:srgbClr val="CBCBCB"/>
        </a:accent1>
        <a:accent2>
          <a:srgbClr val="86868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797979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ชุดรูปแบบของ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Designs\PULSE.POT</Template>
  <TotalTime>2138</TotalTime>
  <Words>257</Words>
  <Application>Microsoft Office PowerPoint</Application>
  <PresentationFormat>นำเสนอทางหน้าจอ (4:3)</PresentationFormat>
  <Paragraphs>43</Paragraphs>
  <Slides>16</Slides>
  <Notes>1</Notes>
  <HiddenSlides>0</HiddenSlides>
  <MMClips>0</MMClips>
  <ScaleCrop>false</ScaleCrop>
  <HeadingPairs>
    <vt:vector size="4" baseType="variant">
      <vt:variant>
        <vt:lpstr>ชุดรูปแบบ</vt:lpstr>
      </vt:variant>
      <vt:variant>
        <vt:i4>1</vt:i4>
      </vt:variant>
      <vt:variant>
        <vt:lpstr>ชื่อเรื่องภาพนิ่ง</vt:lpstr>
      </vt:variant>
      <vt:variant>
        <vt:i4>16</vt:i4>
      </vt:variant>
    </vt:vector>
  </HeadingPairs>
  <TitlesOfParts>
    <vt:vector size="17" baseType="lpstr">
      <vt:lpstr>Fireball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</vt:vector>
  </TitlesOfParts>
  <Company>Electronics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ยินดีต้อนรับ</dc:title>
  <dc:creator>Chayathorn</dc:creator>
  <cp:lastModifiedBy>WIN7</cp:lastModifiedBy>
  <cp:revision>80</cp:revision>
  <cp:lastPrinted>2015-09-04T03:25:38Z</cp:lastPrinted>
  <dcterms:created xsi:type="dcterms:W3CDTF">2000-04-04T20:57:40Z</dcterms:created>
  <dcterms:modified xsi:type="dcterms:W3CDTF">2015-09-08T02:08:54Z</dcterms:modified>
</cp:coreProperties>
</file>