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256" r:id="rId2"/>
    <p:sldId id="257" r:id="rId3"/>
    <p:sldId id="258" r:id="rId4"/>
    <p:sldId id="262" r:id="rId5"/>
    <p:sldId id="261" r:id="rId6"/>
    <p:sldId id="269" r:id="rId7"/>
    <p:sldId id="264" r:id="rId8"/>
    <p:sldId id="265" r:id="rId9"/>
    <p:sldId id="267" r:id="rId10"/>
  </p:sldIdLst>
  <p:sldSz cx="9144000" cy="6858000" type="screen4x3"/>
  <p:notesSz cx="9945688" cy="6858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4D4773-FAB2-4A62-9CF8-A6A130B815B9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FC2685-BFB2-498C-BC78-35BF8B960DC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519717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หน่วยที่ </a:t>
            </a:r>
            <a:r>
              <a:rPr lang="th-TH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๕</a:t>
            </a:r>
            <a:endParaRPr lang="th-TH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611560" y="3886200"/>
            <a:ext cx="7920880" cy="1752600"/>
          </a:xfrm>
        </p:spPr>
        <p:txBody>
          <a:bodyPr>
            <a:normAutofit/>
          </a:bodyPr>
          <a:lstStyle/>
          <a:p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การบรรยายสรุป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4742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827584" y="1696926"/>
            <a:ext cx="7776864" cy="3820306"/>
          </a:xfrm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การบรรยายสรุป </a:t>
            </a:r>
            <a:endParaRPr lang="th-TH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  <a:p>
            <a:pPr marL="0" indent="0" algn="thaiDist">
              <a:buNone/>
            </a:pPr>
            <a:r>
              <a:rPr lang="th-TH" sz="4400" b="1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sz="4400" b="1" dirty="0" smtClean="0">
                <a:latin typeface="Browallia New" pitchFamily="34" charset="-34"/>
                <a:cs typeface="Browallia New" pitchFamily="34" charset="-34"/>
              </a:rPr>
              <a:t>หมายถึง </a:t>
            </a:r>
            <a:r>
              <a:rPr lang="th-TH" sz="4400" b="1" dirty="0">
                <a:latin typeface="Browallia New" pitchFamily="34" charset="-34"/>
                <a:cs typeface="Browallia New" pitchFamily="34" charset="-34"/>
              </a:rPr>
              <a:t>การชี้แจงในเรื่องใดเรื่องหนึ่งที่มีความยาวหรือละเอียดมากและมีความสลับซับซ้อนให้สั้นกระชับและสมบูรณ์ในเนื้อหา</a:t>
            </a:r>
            <a:r>
              <a:rPr lang="th-TH" sz="4400" b="1" dirty="0" smtClean="0">
                <a:latin typeface="Browallia New" pitchFamily="34" charset="-34"/>
                <a:cs typeface="Browallia New" pitchFamily="34" charset="-34"/>
              </a:rPr>
              <a:t>สาระ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0" indent="0" algn="thaiDist">
              <a:buNone/>
            </a:pPr>
            <a:endParaRPr lang="th-TH" sz="36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ความหมายของการบรรยายสรุป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73495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1696926"/>
            <a:ext cx="8712968" cy="5044442"/>
          </a:xfrm>
        </p:spPr>
        <p:txBody>
          <a:bodyPr>
            <a:noAutofit/>
          </a:bodyPr>
          <a:lstStyle/>
          <a:p>
            <a:pPr marL="514350" indent="-5143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เป็นเครื่องมือในการประชาสัมพันธ์หน่วยงาน องค์กร </a:t>
            </a:r>
            <a:endParaRPr lang="th-TH" sz="3600" b="1" dirty="0" smtClean="0">
              <a:latin typeface="Browallia New" pitchFamily="34" charset="-34"/>
              <a:cs typeface="Browallia New" pitchFamily="34" charset="-34"/>
            </a:endParaRPr>
          </a:p>
          <a:p>
            <a:pPr marL="0" indent="0">
              <a:buNone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      และ</a:t>
            </a: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สถาบัน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514350" indent="-5143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เป็นการแจ้งข่าวสารได้เหมาะสมกับเวลาและสถานการณ์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514350" indent="-5143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เป็นการให้ข้อมูลผู้มาเยี่ยมชมหน่วยงานองค์กร และสถาบัน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514350" indent="-5143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ให้ข้อมูลผู้บังคับบัญชาในการพิจารณาตรวจสอบแผนและสถานการณ์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514350" indent="-5143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ให้ข้อมูลประธานในที่ประชุมได้กระชับในระยะเวลาอันสั้น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ความสำคัญของการบรรยายสรุป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3176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39552" y="1984958"/>
            <a:ext cx="8640960" cy="3820306"/>
          </a:xfrm>
        </p:spPr>
        <p:txBody>
          <a:bodyPr>
            <a:noAutofit/>
          </a:bodyPr>
          <a:lstStyle/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เพื่อถ่ายทอดความรู้และข้อมูลให้แก่ผู้ฟัง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เพื่อต้องการแถลงข้อมูลที่ถูกต้อง อย่างกะทัดรัด ชัดเจน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เพื่อถ่ายทอดข้อมูลที่นำไปสู่การตัดสินใจในการเลือกหรือแก้ปัญหาต่าง ๆ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วัตถุประสงค์ของการบรรยายสรุป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33295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912950"/>
            <a:ext cx="8208912" cy="4540386"/>
          </a:xfrm>
        </p:spPr>
        <p:txBody>
          <a:bodyPr>
            <a:normAutofit/>
          </a:bodyPr>
          <a:lstStyle/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การบรรยายสรุปเพื่อให้ข้อมูลข่าวสาร </a:t>
            </a:r>
            <a:endParaRPr lang="en-US" sz="3600" b="1" dirty="0" smtClean="0">
              <a:latin typeface="Browallia New" pitchFamily="34" charset="-34"/>
              <a:cs typeface="Browallia New" pitchFamily="34" charset="-34"/>
            </a:endParaRPr>
          </a:p>
          <a:p>
            <a:pPr marL="0" lvl="0" indent="0">
              <a:buNone/>
            </a:pPr>
            <a:r>
              <a:rPr lang="en-US" sz="3600" b="1" dirty="0" smtClean="0">
                <a:latin typeface="Browallia New" pitchFamily="34" charset="-34"/>
                <a:cs typeface="Browallia New" pitchFamily="34" charset="-34"/>
              </a:rPr>
              <a:t>         (Information </a:t>
            </a:r>
            <a:r>
              <a:rPr lang="en-US" sz="3600" b="1" dirty="0">
                <a:latin typeface="Browallia New" pitchFamily="34" charset="-34"/>
                <a:cs typeface="Browallia New" pitchFamily="34" charset="-34"/>
              </a:rPr>
              <a:t>Brief)</a:t>
            </a: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การบรรยายสรุปเพื่อการตัดสินใจ </a:t>
            </a:r>
            <a:r>
              <a:rPr lang="en-US" sz="3600" b="1" dirty="0" smtClean="0">
                <a:latin typeface="Browallia New" pitchFamily="34" charset="-34"/>
                <a:cs typeface="Browallia New" pitchFamily="34" charset="-34"/>
              </a:rPr>
              <a:t>(Decision </a:t>
            </a:r>
            <a:r>
              <a:rPr lang="en-US" sz="3600" b="1" dirty="0">
                <a:latin typeface="Browallia New" pitchFamily="34" charset="-34"/>
                <a:cs typeface="Browallia New" pitchFamily="34" charset="-34"/>
              </a:rPr>
              <a:t>Brief)</a:t>
            </a: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การบรรยายสรุปเพื่อการดำเนินงานของ</a:t>
            </a: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คณะทำงาน</a:t>
            </a:r>
            <a:r>
              <a:rPr lang="en-US" sz="3600" b="1" dirty="0" smtClean="0">
                <a:latin typeface="Browallia New" pitchFamily="34" charset="-34"/>
                <a:cs typeface="Browallia New" pitchFamily="34" charset="-34"/>
              </a:rPr>
              <a:t>(Staff </a:t>
            </a:r>
            <a:r>
              <a:rPr lang="en-US" sz="3600" b="1" dirty="0">
                <a:latin typeface="Browallia New" pitchFamily="34" charset="-34"/>
                <a:cs typeface="Browallia New" pitchFamily="34" charset="-34"/>
              </a:rPr>
              <a:t>Brief)</a:t>
            </a: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การบรรยายสรุปเพื่อให้นโยบาย </a:t>
            </a:r>
            <a:r>
              <a:rPr lang="en-US" sz="3600" b="1" dirty="0" smtClean="0">
                <a:latin typeface="Browallia New" pitchFamily="34" charset="-34"/>
                <a:cs typeface="Browallia New" pitchFamily="34" charset="-34"/>
              </a:rPr>
              <a:t>(Mission </a:t>
            </a:r>
            <a:r>
              <a:rPr lang="en-US" sz="3600" b="1" dirty="0">
                <a:latin typeface="Browallia New" pitchFamily="34" charset="-34"/>
                <a:cs typeface="Browallia New" pitchFamily="34" charset="-34"/>
              </a:rPr>
              <a:t>Brief)</a:t>
            </a: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การบรรยายสรุปในการ</a:t>
            </a: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ประชุม</a:t>
            </a:r>
            <a:r>
              <a:rPr lang="en-US" sz="3600" b="1" dirty="0" smtClean="0">
                <a:latin typeface="Browallia New" pitchFamily="34" charset="-34"/>
                <a:cs typeface="Browallia New" pitchFamily="34" charset="-34"/>
              </a:rPr>
              <a:t> (</a:t>
            </a:r>
            <a:r>
              <a:rPr lang="en-US" sz="3600" b="1" dirty="0">
                <a:latin typeface="Browallia New" pitchFamily="34" charset="-34"/>
                <a:cs typeface="Browallia New" pitchFamily="34" charset="-34"/>
              </a:rPr>
              <a:t>Meeting Brief)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ประเภทของการบรรยายสรุป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84521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63688" y="2200982"/>
            <a:ext cx="6408712" cy="2812194"/>
          </a:xfrm>
        </p:spPr>
        <p:txBody>
          <a:bodyPr>
            <a:normAutofit/>
          </a:bodyPr>
          <a:lstStyle/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มีความถูกต้องข้อมูล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มีความชัดเจนในเนื้อหา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มีความกะทัดรัดไม่เยิ่น</a:t>
            </a:r>
            <a:r>
              <a:rPr lang="th-TH" sz="4000" b="1" dirty="0" err="1">
                <a:latin typeface="Browallia New" pitchFamily="34" charset="-34"/>
                <a:cs typeface="Browallia New" pitchFamily="34" charset="-34"/>
              </a:rPr>
              <a:t>เย้อ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ลักษณะการบรรยายสรุปที่ดี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67688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696926"/>
            <a:ext cx="8280920" cy="4684402"/>
          </a:xfrm>
        </p:spPr>
        <p:txBody>
          <a:bodyPr>
            <a:normAutofit/>
          </a:bodyPr>
          <a:lstStyle/>
          <a:p>
            <a:pPr marL="571500" indent="-457200">
              <a:buFont typeface="+mj-cs"/>
              <a:buAutoNum type="thaiNumPeriod"/>
            </a:pPr>
            <a:r>
              <a:rPr lang="th-TH" sz="3200" b="1" dirty="0">
                <a:latin typeface="Browallia New" pitchFamily="34" charset="-34"/>
                <a:cs typeface="Browallia New" pitchFamily="34" charset="-34"/>
              </a:rPr>
              <a:t>มีความรู้ความเข้าใจเกี่ยวกับเรื่องที่จะบรรยายสรุปเป็นอย่างดี</a:t>
            </a:r>
            <a:endParaRPr lang="en-US" sz="3200" b="1" dirty="0">
              <a:latin typeface="Browallia New" pitchFamily="34" charset="-34"/>
              <a:cs typeface="Browallia New" pitchFamily="34" charset="-34"/>
            </a:endParaRPr>
          </a:p>
          <a:p>
            <a:pPr marL="571500" indent="-457200">
              <a:buFont typeface="+mj-cs"/>
              <a:buAutoNum type="thaiNumPeriod"/>
            </a:pPr>
            <a:r>
              <a:rPr lang="th-TH" sz="3200" b="1" dirty="0">
                <a:latin typeface="Browallia New" pitchFamily="34" charset="-34"/>
                <a:cs typeface="Browallia New" pitchFamily="34" charset="-34"/>
              </a:rPr>
              <a:t>มีบุคลิกภาพดีน่าเชื่อถือควรแต่งกายสุภาพให้เหมาะสมกับกาลเทศะ</a:t>
            </a:r>
            <a:endParaRPr lang="en-US" sz="3200" b="1" dirty="0">
              <a:latin typeface="Browallia New" pitchFamily="34" charset="-34"/>
              <a:cs typeface="Browallia New" pitchFamily="34" charset="-34"/>
            </a:endParaRPr>
          </a:p>
          <a:p>
            <a:pPr marL="571500" indent="-457200">
              <a:buFont typeface="+mj-cs"/>
              <a:buAutoNum type="thaiNumPeriod"/>
            </a:pPr>
            <a:r>
              <a:rPr lang="th-TH" sz="3200" b="1" dirty="0">
                <a:latin typeface="Browallia New" pitchFamily="34" charset="-34"/>
                <a:cs typeface="Browallia New" pitchFamily="34" charset="-34"/>
              </a:rPr>
              <a:t>มีการเตรียมเนื้อหาให้ครบถ้วนครอบคลุมเรื่องที่</a:t>
            </a: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จะบรรยาย</a:t>
            </a:r>
            <a:r>
              <a:rPr lang="th-TH" sz="3200" b="1" dirty="0">
                <a:latin typeface="Browallia New" pitchFamily="34" charset="-34"/>
                <a:cs typeface="Browallia New" pitchFamily="34" charset="-34"/>
              </a:rPr>
              <a:t>สรุป</a:t>
            </a:r>
            <a:endParaRPr lang="en-US" sz="3200" b="1" dirty="0">
              <a:latin typeface="Browallia New" pitchFamily="34" charset="-34"/>
              <a:cs typeface="Browallia New" pitchFamily="34" charset="-34"/>
            </a:endParaRPr>
          </a:p>
          <a:p>
            <a:pPr marL="571500" indent="-457200">
              <a:buFont typeface="+mj-cs"/>
              <a:buAutoNum type="thaiNumPeriod"/>
            </a:pPr>
            <a:r>
              <a:rPr lang="th-TH" sz="3200" b="1" dirty="0">
                <a:latin typeface="Browallia New" pitchFamily="34" charset="-34"/>
                <a:cs typeface="Browallia New" pitchFamily="34" charset="-34"/>
              </a:rPr>
              <a:t>มีความกระตือรือร้นในการศึกษาหาข้อมูลที่จะบรรยายให้ถูกต้องตามข้อเท็จจริง</a:t>
            </a:r>
            <a:endParaRPr lang="en-US" sz="3200" b="1" dirty="0">
              <a:latin typeface="Browallia New" pitchFamily="34" charset="-34"/>
              <a:cs typeface="Browallia New" pitchFamily="34" charset="-34"/>
            </a:endParaRPr>
          </a:p>
          <a:p>
            <a:pPr marL="571500" indent="-457200">
              <a:buFont typeface="+mj-cs"/>
              <a:buAutoNum type="thaiNumPeriod"/>
            </a:pPr>
            <a:r>
              <a:rPr lang="th-TH" sz="3200" b="1" dirty="0">
                <a:latin typeface="Browallia New" pitchFamily="34" charset="-34"/>
                <a:cs typeface="Browallia New" pitchFamily="34" charset="-34"/>
              </a:rPr>
              <a:t>มีความสามารถจัดการเลือกเฟ้นกลั่นกรองข้อมูล  </a:t>
            </a:r>
            <a:endParaRPr lang="en-US" sz="32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คุณสมบัติของผู้บรรยายสรุป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16316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95536" y="1696926"/>
            <a:ext cx="8424936" cy="4540386"/>
          </a:xfrm>
        </p:spPr>
        <p:txBody>
          <a:bodyPr>
            <a:normAutofit fontScale="92500"/>
          </a:bodyPr>
          <a:lstStyle/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คำนึงถึงความถูกต้องของเนื้อหา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คำนึงถึงผู้รับฟังการบรรยายเป็นหลัก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คำนึงถึงความเหมาะสมของสถานการณ์และโอกาส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คำนึงถึงความชัดเจนของรายละเอียดและคำอธิบาย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คำนึงถึงประสิทธิภาพและความน่าเชื่อถือ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b="1" smtClean="0">
                <a:latin typeface="Browallia New" pitchFamily="34" charset="-34"/>
                <a:cs typeface="Browallia New" pitchFamily="34" charset="-34"/>
              </a:rPr>
              <a:t>คำนึงถึง</a:t>
            </a: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ประโยชน์ที่ทุกฝ่ายจะได้รับ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หลักการบรรยายสรุป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35258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11560" y="1124744"/>
            <a:ext cx="7992888" cy="4824536"/>
          </a:xfrm>
        </p:spPr>
        <p:txBody>
          <a:bodyPr>
            <a:noAutofit/>
          </a:bodyPr>
          <a:lstStyle/>
          <a:p>
            <a:pPr marL="0" lvl="0" indent="0" algn="ctr">
              <a:buNone/>
            </a:pPr>
            <a:endParaRPr lang="th-TH" sz="7200" b="1" dirty="0" smtClean="0">
              <a:latin typeface="Browallia New" pitchFamily="34" charset="-34"/>
              <a:cs typeface="Browallia New" pitchFamily="34" charset="-34"/>
            </a:endParaRPr>
          </a:p>
          <a:p>
            <a:pPr marL="0" lvl="0" indent="0" algn="ctr">
              <a:buNone/>
            </a:pPr>
            <a:r>
              <a:rPr lang="th-TH" sz="7200" b="1" dirty="0" smtClean="0">
                <a:latin typeface="Browallia New" pitchFamily="34" charset="-34"/>
                <a:cs typeface="Browallia New" pitchFamily="34" charset="-34"/>
              </a:rPr>
              <a:t>ถาม - ตอบ</a:t>
            </a:r>
            <a:endParaRPr lang="en-US" sz="7200" b="1" dirty="0"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16885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รูปคลื่น">
  <a:themeElements>
    <a:clrScheme name="รูปคลื่น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รูปคลื่น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รูปคลื่น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65</TotalTime>
  <Words>291</Words>
  <Application>Microsoft Office PowerPoint</Application>
  <PresentationFormat>นำเสนอทางหน้าจอ (4:3)</PresentationFormat>
  <Paragraphs>42</Paragraphs>
  <Slides>9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9</vt:i4>
      </vt:variant>
    </vt:vector>
  </HeadingPairs>
  <TitlesOfParts>
    <vt:vector size="10" baseType="lpstr">
      <vt:lpstr>รูปคลื่น</vt:lpstr>
      <vt:lpstr>หน่วยที่ ๕</vt:lpstr>
      <vt:lpstr>ความหมายของการบรรยายสรุป</vt:lpstr>
      <vt:lpstr>ความสำคัญของการบรรยายสรุป</vt:lpstr>
      <vt:lpstr>วัตถุประสงค์ของการบรรยายสรุป</vt:lpstr>
      <vt:lpstr>ประเภทของการบรรยายสรุป</vt:lpstr>
      <vt:lpstr>ลักษณะการบรรยายสรุปที่ดี</vt:lpstr>
      <vt:lpstr>คุณสมบัติของผู้บรรยายสรุป</vt:lpstr>
      <vt:lpstr>หลักการบรรยายสรุป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๑</dc:title>
  <dc:creator>Windows User</dc:creator>
  <cp:lastModifiedBy>WIN7</cp:lastModifiedBy>
  <cp:revision>18</cp:revision>
  <cp:lastPrinted>2015-08-15T08:17:20Z</cp:lastPrinted>
  <dcterms:created xsi:type="dcterms:W3CDTF">2015-04-28T12:13:42Z</dcterms:created>
  <dcterms:modified xsi:type="dcterms:W3CDTF">2015-08-18T04:08:37Z</dcterms:modified>
</cp:coreProperties>
</file>