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7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AE38003-3EE6-45DB-BE25-CBEFC8F60B03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325DF0-FA1F-45BC-837D-65482502481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6D3AE-3B88-49A0-A48D-99D343F8CFE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080CC-BEB4-44D1-BF3C-A6BE4EFD06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8057D-85E1-4826-B4A1-DFBB53960005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AFEDA-EFC4-43C2-BF8F-FE008CD27B4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005A-4C5B-40C8-8CFC-7228F76A36C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DC034-2691-45CC-9B03-67BA4660EB1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8DE67-370B-4D94-B42F-AA90B26860F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EE64545-3C77-4EE3-876A-525FA780F24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45FA6AC-305B-41EF-BC06-52E3006F64A4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80F10EB-4889-451A-BC58-11099F4DC55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52A2381-78FD-4D87-AC66-719A8DBD7F40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หมายเลขภาพนิ่ง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E7D786-60A2-4FE3-A952-162B753B72E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D2833-D283-4AC4-BAA4-D47ACB46A4C4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511B1-1AFF-47D8-8445-E89CA1D61B3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3E1DF-3149-472A-8C44-0B3C767AFFC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447FFD4-DDBF-4161-9C41-A97A17AE06F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03EE1-C05F-4688-94A0-E6742D1B2D42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43C1-00F5-4A59-94E0-CE68B543E0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9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F14E14B-349B-4F7E-8D35-BBC51AD782A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10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2C0EEA1D-E328-4288-878A-B1939090C0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01DABD-CCE7-43E1-862F-639360019EF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3ADDC9-9FB5-4E79-9E56-54AD4E3473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7" r:id="rId2"/>
    <p:sldLayoutId id="2147483732" r:id="rId3"/>
    <p:sldLayoutId id="2147483733" r:id="rId4"/>
    <p:sldLayoutId id="2147483734" r:id="rId5"/>
    <p:sldLayoutId id="2147483728" r:id="rId6"/>
    <p:sldLayoutId id="2147483735" r:id="rId7"/>
    <p:sldLayoutId id="2147483729" r:id="rId8"/>
    <p:sldLayoutId id="2147483736" r:id="rId9"/>
    <p:sldLayoutId id="2147483730" r:id="rId10"/>
    <p:sldLayoutId id="21474837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FreesiaUPC" pitchFamily="34" charset="-34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3643313" y="1000125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90600" algn="l"/>
                <a:tab pos="1169988" algn="l"/>
                <a:tab pos="1260475" algn="l"/>
                <a:tab pos="1350963" algn="l"/>
              </a:tabLst>
              <a:defRPr/>
            </a:pPr>
            <a:r>
              <a:rPr lang="th-TH" sz="5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หน่วยที่ </a:t>
            </a:r>
            <a:r>
              <a:rPr lang="en-US" sz="5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3</a:t>
            </a:r>
            <a:endParaRPr lang="en-US" sz="54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</p:txBody>
      </p:sp>
      <p:sp>
        <p:nvSpPr>
          <p:cNvPr id="9219" name="สี่เหลี่ยมผืนผ้า 4"/>
          <p:cNvSpPr>
            <a:spLocks noChangeArrowheads="1"/>
          </p:cNvSpPr>
          <p:nvPr/>
        </p:nvSpPr>
        <p:spPr bwMode="auto">
          <a:xfrm>
            <a:off x="3143250" y="2286000"/>
            <a:ext cx="33369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latin typeface="Cordia New" pitchFamily="34" charset="-34"/>
                <a:cs typeface="Cordia New" pitchFamily="34" charset="-34"/>
              </a:rPr>
              <a:t>การนำเสนอข้อมูล</a:t>
            </a:r>
            <a:r>
              <a:rPr lang="en-US" b="1">
                <a:latin typeface="Tw Cen MT" pitchFamily="34" charset="0"/>
                <a:cs typeface="FreesiaUPC" pitchFamily="34" charset="-34"/>
              </a:rPr>
              <a:t> </a:t>
            </a:r>
            <a:endParaRPr lang="th-TH">
              <a:latin typeface="Tw Cen MT" pitchFamily="34" charset="0"/>
              <a:cs typeface="FreesiaUPC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3"/>
          <p:cNvSpPr>
            <a:spLocks noChangeArrowheads="1"/>
          </p:cNvSpPr>
          <p:nvPr/>
        </p:nvSpPr>
        <p:spPr bwMode="auto">
          <a:xfrm>
            <a:off x="1785938" y="1143000"/>
            <a:ext cx="58356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ความหมายของการนำเสนอข้อมูล</a:t>
            </a:r>
            <a:endParaRPr lang="th-TH" sz="44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1714500" y="2143125"/>
            <a:ext cx="642937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>
              <a:tabLst>
                <a:tab pos="904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การนำเสนอข้อมูล</a:t>
            </a:r>
            <a:r>
              <a:rPr lang="en-US" sz="4400">
                <a:latin typeface="Calibri" pitchFamily="34" charset="0"/>
                <a:ea typeface="Calibri" pitchFamily="34" charset="0"/>
                <a:cs typeface="Cordia New" pitchFamily="34" charset="-34"/>
              </a:rPr>
              <a:t> </a:t>
            </a:r>
            <a:r>
              <a:rPr lang="th-TH" sz="4400">
                <a:latin typeface="Cordia New" pitchFamily="34" charset="-34"/>
                <a:ea typeface="Calibri" pitchFamily="34" charset="0"/>
                <a:cs typeface="Cordia New" pitchFamily="34" charset="-34"/>
              </a:rPr>
              <a:t>คือ</a:t>
            </a:r>
            <a:r>
              <a:rPr lang="en-US" sz="4400">
                <a:latin typeface="Calibri" pitchFamily="34" charset="0"/>
                <a:ea typeface="Calibri" pitchFamily="34" charset="0"/>
                <a:cs typeface="Cordia New" pitchFamily="34" charset="-34"/>
              </a:rPr>
              <a:t> </a:t>
            </a:r>
            <a:r>
              <a:rPr lang="th-TH" sz="4400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การสื่อสารเพื่อเสนอข้อมูล ความรู้ ความคิดเห็น หรือ ความต้องการไปสู่ผู้รับสาร โดยใช้เทคนิคหรือวิธีการต่าง ๆ  อันจะทำให้บรรลุผลสำเร็จตามจุดมุ่งหมายของการนำเสนอ</a:t>
            </a:r>
            <a:endParaRPr lang="th-TH" sz="4400"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000250" y="1071563"/>
            <a:ext cx="59118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ความสำคัญของการนำเสนอข้อมูล</a:t>
            </a: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1500188" y="2143125"/>
            <a:ext cx="71437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90488" algn="l"/>
                <a:tab pos="1260475" algn="l"/>
                <a:tab pos="1350963" algn="l"/>
              </a:tabLst>
            </a:pPr>
            <a:r>
              <a:rPr lang="th-TH" sz="44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พัฒนางานโดยนำเอาวิธีการนำเสนอไปใช้ให้เหมาะสมกับงานต่าง ๆ</a:t>
            </a:r>
            <a:r>
              <a:rPr lang="en-US" sz="44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 </a:t>
            </a:r>
            <a:r>
              <a:rPr lang="th-TH" sz="44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เพื่อผลแห่งความสำเร็จของการพัฒนางานของทุกฝ่ายภายในองค์กร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สี่เหลี่ยมผืนผ้า 1"/>
          <p:cNvSpPr>
            <a:spLocks noChangeArrowheads="1"/>
          </p:cNvSpPr>
          <p:nvPr/>
        </p:nvSpPr>
        <p:spPr bwMode="auto">
          <a:xfrm>
            <a:off x="1643063" y="857250"/>
            <a:ext cx="61102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จุดมุ่งหมายในการนำเสนอข้อมูล</a:t>
            </a:r>
            <a:endParaRPr lang="th-TH" sz="48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214313" y="2143125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เพื่อให้ผู้รับสารเกิดความรู้ความเข้าใจ และเกิดผลในทางปฏิบัติ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เพื่อรายงานผลการปฏิบัติงานให้ผู้เกี่ยวข้องรับทราบข้อมูล</a:t>
            </a:r>
            <a:endParaRPr lang="en-US" sz="36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เพื่อชี้แจงสาระสำคัญให้ผู้บังคับบัญชาพิจารณาอนุมัติเรื่องใดเรื่องหนึ่ง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สี่เหลี่ยมผืนผ้า 1"/>
          <p:cNvSpPr>
            <a:spLocks noChangeArrowheads="1"/>
          </p:cNvSpPr>
          <p:nvPr/>
        </p:nvSpPr>
        <p:spPr bwMode="auto">
          <a:xfrm>
            <a:off x="2143125" y="1071563"/>
            <a:ext cx="52974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ประเภทของการนำเสนอข้อมูล</a:t>
            </a:r>
            <a:endParaRPr lang="th-TH" sz="44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000125" y="1928813"/>
            <a:ext cx="79295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การนำเสนอข้อมูลด้วยวาจา (</a:t>
            </a:r>
            <a:r>
              <a:rPr lang="en-US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Oral Report</a:t>
            </a: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)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การนำเสนอข้อมูลด้วยลายลักษณ์อักษร (</a:t>
            </a:r>
            <a:r>
              <a:rPr lang="en-US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Written Reports)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การแสดงนิทรรศการ (</a:t>
            </a:r>
            <a:r>
              <a:rPr lang="en-US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Exhibition</a:t>
            </a: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) </a:t>
            </a:r>
            <a:r>
              <a:rPr lang="th-TH" sz="3200" b="1">
                <a:solidFill>
                  <a:srgbClr val="0000FF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</a:t>
            </a:r>
            <a:endParaRPr lang="en-US" sz="3200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การอภิปรายผล (</a:t>
            </a:r>
            <a:r>
              <a:rPr lang="en-US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Discussion</a:t>
            </a: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)</a:t>
            </a:r>
            <a:r>
              <a:rPr lang="th-TH" sz="3200" b="1">
                <a:solidFill>
                  <a:srgbClr val="0000FF"/>
                </a:solidFill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 </a:t>
            </a:r>
            <a:endParaRPr lang="th-TH" sz="3200" b="1">
              <a:latin typeface="Cordia New" pitchFamily="34" charset="-34"/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การสาธิตและการทดลอง (</a:t>
            </a:r>
            <a:r>
              <a:rPr lang="en-US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Demonstration and Experiment</a:t>
            </a:r>
            <a:r>
              <a:rPr lang="th-TH" sz="3200" b="1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)</a:t>
            </a:r>
            <a:r>
              <a:rPr lang="en-US" sz="3200">
                <a:latin typeface="Cordia New" pitchFamily="34" charset="-34"/>
                <a:ea typeface="Times New Roman" pitchFamily="18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2214563" y="1000125"/>
            <a:ext cx="52117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การนำเสนอข้อมูลด้วยวาจา</a:t>
            </a:r>
            <a:endParaRPr lang="th-TH" sz="48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สี่เหลี่ยมผืนผ้า 2"/>
          <p:cNvSpPr>
            <a:spLocks noChangeArrowheads="1"/>
          </p:cNvSpPr>
          <p:nvPr/>
        </p:nvSpPr>
        <p:spPr bwMode="auto">
          <a:xfrm>
            <a:off x="1000125" y="1857375"/>
            <a:ext cx="5518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ความหมายการนำเสนอข้อมูลด้วยวาจา</a:t>
            </a:r>
            <a:endParaRPr lang="th-TH" sz="36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40" name="สี่เหลี่ยมผืนผ้า 3"/>
          <p:cNvSpPr>
            <a:spLocks noChangeArrowheads="1"/>
          </p:cNvSpPr>
          <p:nvPr/>
        </p:nvSpPr>
        <p:spPr bwMode="auto">
          <a:xfrm>
            <a:off x="1000125" y="2786063"/>
            <a:ext cx="692943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h-TH" sz="3200" dirty="0">
                <a:latin typeface="Cordia New" pitchFamily="34" charset="-34"/>
                <a:cs typeface="Cordia New" pitchFamily="34" charset="-34"/>
              </a:rPr>
              <a:t>        </a:t>
            </a:r>
            <a:r>
              <a:rPr lang="th-TH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การนำเสนอข้อมูลด้วยวาจา </a:t>
            </a:r>
            <a:r>
              <a:rPr lang="th-TH" sz="3200" dirty="0">
                <a:latin typeface="Cordia New" pitchFamily="34" charset="-34"/>
                <a:cs typeface="Cordia New" pitchFamily="34" charset="-34"/>
              </a:rPr>
              <a:t>หมายถึง  การสื่อสารโดยการพูด เพื่อถ่ายทอดข้อมูลหรือแนวคิดให้ผู้ฟังมีความ เข้าใจ หรือ มีทัศนคติตามวัตถุประสงค์ที่ผู้นำเสนอได้ตั้งไว้ ภายในระยะเวลาอันจำกัดหรือภายในเวลาที่ถูกกำหนดไว้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สี่เหลี่ยมผืนผ้า 1"/>
          <p:cNvSpPr>
            <a:spLocks noChangeArrowheads="1"/>
          </p:cNvSpPr>
          <p:nvPr/>
        </p:nvSpPr>
        <p:spPr bwMode="auto">
          <a:xfrm>
            <a:off x="1714500" y="1071563"/>
            <a:ext cx="5608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ลักษณะ</a:t>
            </a:r>
            <a:r>
              <a:rPr lang="th-TH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ที่ดีการนำเสนอข้อมูลด้วยวาจา</a:t>
            </a:r>
            <a:endParaRPr lang="th-TH" sz="36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214563" y="2071688"/>
            <a:ext cx="5786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มีวัตถุประสงค์ที่ชัดเจน 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มีรูปแบบการนำเสนอ เหมาะสม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มีเนื้อหาสาระดี</a:t>
            </a:r>
            <a:r>
              <a:rPr lang="th-TH" sz="3600">
                <a:latin typeface="Cordia New" pitchFamily="34" charset="-34"/>
                <a:ea typeface="Calibri" pitchFamily="34" charset="0"/>
                <a:cs typeface="Cordia New" pitchFamily="34" charset="-34"/>
              </a:rPr>
              <a:t>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มีข้อเสนอที่ดี  </a:t>
            </a:r>
            <a:endParaRPr lang="th-TH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สี่เหลี่ยมผืนผ้า 1"/>
          <p:cNvSpPr>
            <a:spLocks noChangeArrowheads="1"/>
          </p:cNvSpPr>
          <p:nvPr/>
        </p:nvSpPr>
        <p:spPr bwMode="auto">
          <a:xfrm>
            <a:off x="1143000" y="714375"/>
            <a:ext cx="71342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การเตรียมการนำเสนอข้อมูลด้วยวาจา</a:t>
            </a:r>
            <a:endParaRPr lang="th-TH" sz="4800" dirty="0">
              <a:solidFill>
                <a:schemeClr val="accent1">
                  <a:lumMod val="60000"/>
                  <a:lumOff val="40000"/>
                </a:schemeClr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1500188" y="1571625"/>
            <a:ext cx="66436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กำหนดจุดมุ่งหมายของการนำเสนอ</a:t>
            </a:r>
            <a:r>
              <a:rPr lang="en-US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  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กำหนดโครงร่างในการนำเสนอ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จัดทำโครงร่างการนำเสนอ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เตรียมข้อมูลเนื้อหาที่จะนำเสนอ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กำหนดลำดับข้อมูลในการนำเสนอ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กำหนดเทคนิคและเตรียมโสตทัศนูปกรณ์</a:t>
            </a:r>
            <a:endParaRPr lang="en-US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ซักซ้อมการนำเสนอ</a:t>
            </a:r>
            <a:endParaRPr lang="th-TH" sz="36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ตรงกลาง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</TotalTime>
  <Words>267</Words>
  <Application>Microsoft Office PowerPoint</Application>
  <PresentationFormat>นำเสนอทางหน้าจอ 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18" baseType="lpstr">
      <vt:lpstr>Arial</vt:lpstr>
      <vt:lpstr>Angsana New</vt:lpstr>
      <vt:lpstr>Tw Cen MT</vt:lpstr>
      <vt:lpstr>FreesiaUPC</vt:lpstr>
      <vt:lpstr>Wingdings</vt:lpstr>
      <vt:lpstr>Wingdings 2</vt:lpstr>
      <vt:lpstr>Calibri</vt:lpstr>
      <vt:lpstr>Cordia New</vt:lpstr>
      <vt:lpstr>Times New Roman</vt:lpstr>
      <vt:lpstr>ตรงกลาง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5</cp:revision>
  <dcterms:created xsi:type="dcterms:W3CDTF">2015-01-18T02:08:06Z</dcterms:created>
  <dcterms:modified xsi:type="dcterms:W3CDTF">2015-01-18T06:23:01Z</dcterms:modified>
</cp:coreProperties>
</file>