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0"/>
  </p:handoutMasterIdLst>
  <p:sldIdLst>
    <p:sldId id="256" r:id="rId2"/>
    <p:sldId id="257" r:id="rId3"/>
    <p:sldId id="258" r:id="rId4"/>
    <p:sldId id="262" r:id="rId5"/>
    <p:sldId id="261" r:id="rId6"/>
    <p:sldId id="269" r:id="rId7"/>
    <p:sldId id="264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7" r:id="rId19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64593-8D36-4E2C-9F8A-6ECD02D73AF9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B701F-FEC4-42C7-91A9-812A619DCF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4005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s://encrypted-tbn3.gstatic.com/images?q=tbn:ANd9GcR59dTMJlrYrutjV1rCZgKZkmxVmc8RxinTiuA_-BF_VPoLYbgn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s://encrypted-tbn2.gstatic.com/images?q=tbn:ANd9GcQSOrgaf88DFB0G0ra6pRdGT102WpAGJ7LLFDJJsxBCukcrp_Xw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://www.oknation.net/blog/home/blog_data/823/51823/images/DSCF4364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๘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pPr lvl="0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การพูดในโอกาสต่าง ๆ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1768934"/>
            <a:ext cx="7920880" cy="46844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หลักการกล่าวแนะนำบุคคล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กล่าวถึงจุดมุ่งหมายที่เชิญบุคคลที่จะแนะนำนี้มาพูด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กล่าวถึงรายละเอียดเกี่ยวกับบุคคลที่จะแนะนำโดยย่อ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กล่าวประกาศชื่อ นามสกุล พร้อมทั้งระบุยศตำแหน่งให้ถูกต้อง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กล่าวเชิญปรากฏตัวพร้อมทั้งปรบมือให้เกียรติ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การพูดเพื่อให้เกียรติ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619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96926"/>
            <a:ext cx="8568952" cy="46844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หลักการกล่าวต้อนรับ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กล่าวแสดงความรู้สึกเป็นเกียรติที่ได้ต้อนรับผู้มาใหม่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กล่าวถึงหน้าที่การงานในปัจจุบันที่มีความสำคัญและเกี่ยวข้องกับผู้มาใหม่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กล่าวแสดงความยินดีและคาดหวังในสิ่งดี ๆ ที่จะเกิดขึ้น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การพูดเพื่อให้เกียรติ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28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1768934"/>
            <a:ext cx="7416824" cy="46844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หลักการกล่าวรายงาน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กล่าวขอบคุณประธานที่ให้เกียรติร่วมพิธี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กล่าวถึงความเป็นมาและการดำเนินงาน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กล่าวขอบคุณในความร่วมมือของทุกฝ่าย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กล่าวเชิญประธานทำพิธีเปิดงาน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การพูดในโอกาสพิเศษ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637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1988840"/>
            <a:ext cx="7920880" cy="4108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หลักการกล่าวสุนทรพจน์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กล่าวโน้มน้าวใจผู้ฟังโดยยกสุภาษิต คำคม คำพูดบุคคลสำคัญ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กล่าวสรุปจบให้ผู้ฟังเกิดความประทับใจ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การพูดในโอกาสพิเศษ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850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2" descr="https://encrypted-tbn3.gstatic.com/images?q=tbn:ANd9GcR59dTMJlrYrutjV1rCZgKZkmxVmc8RxinTiuA_-BF_VPoLYbgn"/>
          <p:cNvPicPr/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562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9" descr="https://encrypted-tbn2.gstatic.com/images?q=tbn:ANd9GcQSOrgaf88DFB0G0ra6pRdGT102WpAGJ7LLFDJJsxBCukcrp_Xw"/>
          <p:cNvPicPr/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769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http://www.ibathai.com/main/images/stories/activities/010414/2_MG_1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" y="0"/>
            <a:ext cx="91387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1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http://www.oknation.net/blog/home/blog_data/823/51823/images/DSCF4364.JPG"/>
          <p:cNvPicPr/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338" y="4762"/>
            <a:ext cx="9126661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01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96926"/>
            <a:ext cx="7632848" cy="3820306"/>
          </a:xfrm>
        </p:spPr>
        <p:txBody>
          <a:bodyPr>
            <a:normAutofit fontScale="92500"/>
          </a:bodyPr>
          <a:lstStyle/>
          <a:p>
            <a:pPr marL="0" indent="0" algn="thaiDist">
              <a:buNone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พูดในโอกาสต่าง ๆ  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	หมายถึง 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การพูดที่มุ่งหมายกระชับความสัมพันธ์อันดีต่อกัน ของบุคคลในสังคมโดยอาศัยสถานการณ์หรือกิจกรรมที่ดำเนินไปตามโอกาสต่าง ๆ เป็นองค์ประกอบที่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สำคัญ</a:t>
            </a:r>
            <a:endParaRPr lang="en-US" sz="44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ความหมายการพูดในโอกาสต่าง ๆ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128974"/>
            <a:ext cx="8280920" cy="3964322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สร้างบรรยากาศที่ดีในการทำงานหรือกิจกรรมร่วมกัน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สร้างความอบอุ่นใจให้กับสมาชิกร่วมองค์กรเดียวกัน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สร้างมิตรภาพที่ดีในระหว่างบุคคลที่รู้จักคุ้นเคย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สร้างความสามัคคีให้แก่หมู่คณะในองค์กร 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สร้างสรรค์สังคมองค์กร</a:t>
            </a:r>
            <a:r>
              <a:rPr lang="th-TH" sz="4000">
                <a:latin typeface="Browallia New" pitchFamily="34" charset="-34"/>
                <a:cs typeface="Browallia New" pitchFamily="34" charset="-34"/>
              </a:rPr>
              <a:t>ให้</a:t>
            </a:r>
            <a:r>
              <a:rPr lang="th-TH" sz="4000" smtClean="0">
                <a:latin typeface="Browallia New" pitchFamily="34" charset="-34"/>
                <a:cs typeface="Browallia New" pitchFamily="34" charset="-34"/>
              </a:rPr>
              <a:t>เจริญก้าวหน้า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ความสำคัญของการพูดในโอกาสต่าง ๆ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2128974"/>
            <a:ext cx="7416824" cy="3532274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มารยาทในการทักทาย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มารยาทในการแต่งกาย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มารยาทในการใช้ภาษา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มารยาทในการแสดงออก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มารยาทของการพูดในโอกาสต่าง ๆ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1916832"/>
            <a:ext cx="6264696" cy="4540386"/>
          </a:xfrm>
        </p:spPr>
        <p:txBody>
          <a:bodyPr>
            <a:normAutofit lnSpcReduction="10000"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กำหนดจุดมุ่งหมาย   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วิเคราะห์ผู้ฟัง 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วิเคราะห์โอกาสที่พูด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เตรียมการพูด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ใช้ภาษาเหมาะสม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คำนึงถึงมารยาทผู้พูด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ใช้เวลาให้เหมาะสม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หลักทั่วไปของการพูดในโอกาสต่าง ๆ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19672" y="2200982"/>
            <a:ext cx="6192688" cy="310022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การพูดแสดงไมตรีจิต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การพูดเพื่อให้เกียรติ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การพูดในโอกาสพิเศษ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ประเภทของการพูดในโอกาสต่าง ๆ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768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96926"/>
            <a:ext cx="8568952" cy="46844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หลักการกล่าวแสดงความ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ยินดี</a:t>
            </a: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กล่าวแสดงความรู้สึกที่ได้มาร่วมงาน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กล่าวแสดงความยินดีกับผู้ได้รับยกย่อง/รางวัล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กล่าวยกย่องชมเชยด้วยความจริงใจ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กล่าวอวยพรและมอบของที่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ระลึก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การพูดแสดงไมตรีจิต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1772816"/>
            <a:ext cx="7128792" cy="353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หลักการกล่าวขอบคุณ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กล่าวแสดงความรู้สึกที่ได้รับไมตรีจิต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กล่าวขอบคุณอย่างจริงใจในไมตรีจิตที่ได้รับ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การพูดแสดงไมตรีจิต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80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984958"/>
            <a:ext cx="7848872" cy="41803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หลักการกล่าวแสดงความ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ยินดี</a:t>
            </a: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กล่าวทักทาย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กล่าวถึงความรู้สึกเป็นเกียรติที่ได้มาอวยพร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lvl="0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กล่าวถึงคุณความดี/แสดงความยินดีด้วยความจริงใจ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กล่าวอวยพร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หลักการกล่าวอวยพร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807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109</TotalTime>
  <Words>426</Words>
  <Application>Microsoft Office PowerPoint</Application>
  <PresentationFormat>นำเสนอทางหน้าจอ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19" baseType="lpstr">
      <vt:lpstr>รูปคลื่น</vt:lpstr>
      <vt:lpstr>หน่วยที่ ๘</vt:lpstr>
      <vt:lpstr>ความหมายการพูดในโอกาสต่าง ๆ</vt:lpstr>
      <vt:lpstr>ความสำคัญของการพูดในโอกาสต่าง ๆ</vt:lpstr>
      <vt:lpstr>มารยาทของการพูดในโอกาสต่าง ๆ</vt:lpstr>
      <vt:lpstr>หลักทั่วไปของการพูดในโอกาสต่าง ๆ</vt:lpstr>
      <vt:lpstr>ประเภทของการพูดในโอกาสต่าง ๆ</vt:lpstr>
      <vt:lpstr>การพูดแสดงไมตรีจิต</vt:lpstr>
      <vt:lpstr>การพูดแสดงไมตรีจิต</vt:lpstr>
      <vt:lpstr>หลักการกล่าวอวยพร</vt:lpstr>
      <vt:lpstr>การพูดเพื่อให้เกียรติ</vt:lpstr>
      <vt:lpstr>การพูดเพื่อให้เกียรติ</vt:lpstr>
      <vt:lpstr>การพูดในโอกาสพิเศษ</vt:lpstr>
      <vt:lpstr>การพูดในโอกาสพิเศษ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31</cp:revision>
  <cp:lastPrinted>2015-08-15T08:00:30Z</cp:lastPrinted>
  <dcterms:created xsi:type="dcterms:W3CDTF">2015-04-28T12:13:42Z</dcterms:created>
  <dcterms:modified xsi:type="dcterms:W3CDTF">2015-08-18T04:11:12Z</dcterms:modified>
</cp:coreProperties>
</file>