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2BBE3D-AA7E-480F-8D14-3F45828F2A7A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BBB3F7-808A-4861-8EDB-B92F7E16F5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74444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www.fisho.com/blog/rooster/image/4473_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หน่วยที่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๒</a:t>
            </a:r>
            <a:endParaRPr lang="th-TH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920880" cy="1752600"/>
          </a:xfrm>
        </p:spPr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การพูดติดต่อกิจธุระ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474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916832"/>
            <a:ext cx="7992888" cy="4824536"/>
          </a:xfrm>
        </p:spPr>
        <p:txBody>
          <a:bodyPr>
            <a:no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พูดมีความรู้ในเรื่องที่จะพูด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มีจุดประสงค์ในการพูดชัดเจน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ผู้พูดรู้จักวิเคราะห์ผู้ฟังและโอกาสที่พูด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พูดได้ชัดเจนตรงประเด็น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พูดได้เหมาะกับผู้ฟังและโอกาส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รู้จักสร้างบรรยากาศให้เป็นกันเอง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มีบุคลิกลักษณะที่น่าเชื่อถือ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ปัจจัยที่ทำให้การพูดใน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ชีวิตประจำวัน</a:t>
            </a:r>
            <a:b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</a:b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ที่</a:t>
            </a:r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มีประสิทธิภาพ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9339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124744"/>
            <a:ext cx="7992888" cy="4824536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endParaRPr lang="th-TH" sz="72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lvl="0" indent="0" algn="ctr">
              <a:buNone/>
            </a:pPr>
            <a:r>
              <a:rPr lang="th-TH" sz="7200" b="1" dirty="0" smtClean="0">
                <a:latin typeface="Browallia New" pitchFamily="34" charset="-34"/>
                <a:cs typeface="Browallia New" pitchFamily="34" charset="-34"/>
              </a:rPr>
              <a:t>ถาม - ตอบ</a:t>
            </a:r>
            <a:endParaRPr lang="en-US" sz="7200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688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7584" y="1984958"/>
            <a:ext cx="7560840" cy="40363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300" b="1" dirty="0">
                <a:latin typeface="Browallia New" pitchFamily="34" charset="-34"/>
                <a:cs typeface="Browallia New" pitchFamily="34" charset="-34"/>
              </a:rPr>
              <a:t>ความหมายของการเจรจากิจ</a:t>
            </a:r>
            <a:r>
              <a:rPr lang="th-TH" sz="4300" b="1" dirty="0" smtClean="0">
                <a:latin typeface="Browallia New" pitchFamily="34" charset="-34"/>
                <a:cs typeface="Browallia New" pitchFamily="34" charset="-34"/>
              </a:rPr>
              <a:t>ธุระ</a:t>
            </a:r>
          </a:p>
          <a:p>
            <a:pPr marL="0" indent="0" algn="thaiDist">
              <a:buNone/>
            </a:pP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4000" dirty="0" smtClean="0">
                <a:latin typeface="Browallia New" pitchFamily="34" charset="-34"/>
                <a:cs typeface="Browallia New" pitchFamily="34" charset="-34"/>
              </a:rPr>
              <a:t>การ</a:t>
            </a: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เจรจากิจธุระ หมายถึง การที่บุคคลสองฝ่ายติดต่อสื่อสารกันว่าด้วยเรื่องของธุระหรือการงานที่มีต่อกัน  โดยอาศัยภาษาพูดเป็นเครื่องมือในการติดต่อสื่อสาร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endParaRPr lang="en-US" sz="3600" dirty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การเจรจากิจธุระ</a:t>
            </a:r>
            <a:endParaRPr lang="th-TH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349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696926"/>
            <a:ext cx="7992888" cy="4540386"/>
          </a:xfrm>
        </p:spPr>
        <p:txBody>
          <a:bodyPr>
            <a:normAutofit/>
          </a:bodyPr>
          <a:lstStyle/>
          <a:p>
            <a:pPr marL="530225" indent="-530225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การสร้างความประทับใจซึ่งกันและกัน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530225" indent="-530225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สร้างความมี</a:t>
            </a:r>
            <a:r>
              <a:rPr lang="th-TH" sz="4000" dirty="0" err="1">
                <a:latin typeface="Browallia New" pitchFamily="34" charset="-34"/>
                <a:cs typeface="Browallia New" pitchFamily="34" charset="-34"/>
              </a:rPr>
              <a:t>มนุษย</a:t>
            </a: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สัมพันธ์อันดีต่อกัน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530225" indent="-530225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สร้างบรรยากาศของการเจรจา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530225" indent="-530225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สร้างความน่าเชื่อถือ ความไว้วางใจซึ่งกันและกัน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530225" indent="-530225"/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ต้องรู้จักความมีมารยาททางสังคม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หลักการเจรจาติดต่อกิจธุระ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176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Documents and Settings\Nunt\My Documents\My Pictures\DSCN7169.jpg"/>
          <p:cNvPicPr/>
          <p:nvPr/>
        </p:nvPicPr>
        <p:blipFill rotWithShape="1">
          <a:blip r:embed="rId2"/>
          <a:srcRect t="14241" b="11249"/>
          <a:stretch/>
        </p:blipFill>
        <p:spPr bwMode="auto">
          <a:xfrm>
            <a:off x="4860032" y="2492896"/>
            <a:ext cx="403244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2060848"/>
            <a:ext cx="5976664" cy="454038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th-TH" sz="4000" b="1" dirty="0" smtClean="0">
                <a:solidFill>
                  <a:schemeClr val="bg2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๑.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   การ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ติดต่อสอบถาม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0" lvl="0" indent="0">
              <a:buNone/>
            </a:pPr>
            <a:r>
              <a:rPr lang="th-TH" sz="4000" b="1" dirty="0" smtClean="0">
                <a:solidFill>
                  <a:schemeClr val="bg2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๒.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   การ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ปรึกษาหารือ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0" lvl="0" indent="0">
              <a:buNone/>
            </a:pPr>
            <a:r>
              <a:rPr lang="th-TH" sz="4000" b="1" dirty="0" smtClean="0">
                <a:solidFill>
                  <a:schemeClr val="bg2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๓.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   การ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ขอความ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ช่วยเหลือ</a:t>
            </a:r>
          </a:p>
          <a:p>
            <a:pPr marL="0" lvl="0" indent="0">
              <a:buNone/>
            </a:pP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       หรือ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ขอความร่วมมือ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0" lvl="0" indent="0">
              <a:buNone/>
            </a:pPr>
            <a:r>
              <a:rPr lang="th-TH" sz="4000" b="1" dirty="0" smtClean="0">
                <a:solidFill>
                  <a:schemeClr val="bg2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๔.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   การ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ติดต่อนัดหมาย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ลักษณะของการเจรจาติดต่อกิจธุระ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5722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http://www.fisho.com/blog/rooster/image/4473_1.jpg"/>
          <p:cNvPicPr/>
          <p:nvPr/>
        </p:nvPicPr>
        <p:blipFill>
          <a:blip r:embed="rId2" r:link="rId3"/>
          <a:srcRect b="19511"/>
          <a:stretch>
            <a:fillRect/>
          </a:stretch>
        </p:blipFill>
        <p:spPr bwMode="auto">
          <a:xfrm>
            <a:off x="919562" y="3861048"/>
            <a:ext cx="381642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696926"/>
            <a:ext cx="7992888" cy="4540386"/>
          </a:xfrm>
        </p:spPr>
        <p:txBody>
          <a:bodyPr>
            <a:normAutofit/>
          </a:bodyPr>
          <a:lstStyle/>
          <a:p>
            <a:pPr lvl="0"/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การติดต่อกิจธุระ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โดยตรง</a:t>
            </a:r>
          </a:p>
          <a:p>
            <a:pPr lvl="0"/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  <a:p>
            <a:pPr marL="0" lvl="0" indent="0">
              <a:buNone/>
            </a:pPr>
            <a:endParaRPr lang="th-TH" sz="36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lvl="0" indent="0">
              <a:buNone/>
            </a:pP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lvl="0" algn="r"/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การติดต่อกิจธุระทางโทรศัพท์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latin typeface="Browallia New" pitchFamily="34" charset="-34"/>
                <a:cs typeface="Browallia New" pitchFamily="34" charset="-34"/>
              </a:rPr>
              <a:t>รูปแบบของการเจรจาติดต่อกิจธุระ</a:t>
            </a:r>
            <a:endParaRPr lang="en-US" sz="48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" name="Picture 37" descr="http://www.btb.co.th/content/upload/IMG_1058_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5986" y="1628800"/>
            <a:ext cx="367240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0890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132856"/>
            <a:ext cx="7992888" cy="34602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หลักสำคัญในการเจรจาติดต่อกิจธุระ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โดยตรง</a:t>
            </a:r>
          </a:p>
          <a:p>
            <a:pPr marL="0" indent="0" algn="thaiDist">
              <a:buNone/>
            </a:pP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	หลัก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ที่พึงระลึกและ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ปฏิบัติ ก็คือ การ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เจรจาต้องดำเนินไปเพื่อสร้างมิตรภาพและเกิดประสิทธิผลในการติดต่อกิจธุระ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การเจรจาติดต่อกิจธุระโดยตรง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452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696926"/>
            <a:ext cx="8640960" cy="4540386"/>
          </a:xfrm>
        </p:spPr>
        <p:txBody>
          <a:bodyPr>
            <a:no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ปิดเครื่องมือสื่อสารในขณะที่กำลังติดต่อกิจธุระ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ทักทายปราศรัยคู่สนทนาตามมารยาทก่อนการเจรจากิจธุระ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พูดด้วยน้ำเสียงที่สุภาพ นุ่มนวล ชัดเจน กะทัดรัด ไม่เยิ่น</a:t>
            </a:r>
            <a:r>
              <a:rPr lang="th-TH" sz="3200" b="1" dirty="0" err="1">
                <a:latin typeface="Browallia New" pitchFamily="34" charset="-34"/>
                <a:cs typeface="Browallia New" pitchFamily="34" charset="-34"/>
              </a:rPr>
              <a:t>เย้อ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ไม่พูดเรื่องไว้สาระและเรื่องส่วนตัวในขณะเจรจากิจธุระ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ต้องไม่แสดงความรู้สึก หรือทำท่าไม่พอใจ หากกิจธุระที่ติดต่อไม่สำเร็จ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200" b="1" dirty="0">
                <a:latin typeface="Browallia New" pitchFamily="34" charset="-34"/>
                <a:cs typeface="Browallia New" pitchFamily="34" charset="-34"/>
              </a:rPr>
              <a:t>ต้องไม่ลืมกล่าวคำอำลา เมื่อจะลากลับ</a:t>
            </a:r>
            <a:endParaRPr lang="en-US" sz="32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มารยาทในการติดต่อกิจธุระโดยตรง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32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696926"/>
            <a:ext cx="7992888" cy="4540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คุณสมบัติของผู้รับ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โทรศัพท์</a:t>
            </a: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มีจิตใจและ อารมณ์แจ่มใสในขณะรับโทรศัพท์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พูดจาด้วยความสุภาพ  ชัดถ้อยชัดคำน่าฟัง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รู้จักสร้างความประทับใจให้กับคู่สนทนา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ตอบคำถามของคู่สนทนาด้วยความชัดเจน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การเจรจาติดต่อกิจธุระทางโทรศัพท์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631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984958"/>
            <a:ext cx="7992888" cy="4036330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ควรรับโทรศัพท์ด้วยน้ำเสียงที่สุภาพ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แสดงความเป็นมิตรต่ออีกฝ่ายหนึ่งด้วยความจริงใจ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เวลาพูดไม่ควรตะโกนหรือพูดเสียงดังมาก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ขณะเจรจากิจธุระไม่ควรพูดเรื่องส่วนตัวมากเกินไป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ไม่ควรโทรศัพท์ในขณะที่กำลังขับรถ 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มารยาทในการติดต่อกิจธุระทางโทรศัพท์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525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46</TotalTime>
  <Words>353</Words>
  <Application>Microsoft Office PowerPoint</Application>
  <PresentationFormat>นำเสนอทางหน้าจอ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2" baseType="lpstr">
      <vt:lpstr>รูปคลื่น</vt:lpstr>
      <vt:lpstr>หน่วยที่ ๒</vt:lpstr>
      <vt:lpstr>การเจรจากิจธุระ</vt:lpstr>
      <vt:lpstr>หลักการเจรจาติดต่อกิจธุระ</vt:lpstr>
      <vt:lpstr>ลักษณะของการเจรจาติดต่อกิจธุระ</vt:lpstr>
      <vt:lpstr>รูปแบบของการเจรจาติดต่อกิจธุระ</vt:lpstr>
      <vt:lpstr>การเจรจาติดต่อกิจธุระโดยตรง</vt:lpstr>
      <vt:lpstr>มารยาทในการติดต่อกิจธุระโดยตรง</vt:lpstr>
      <vt:lpstr>การเจรจาติดต่อกิจธุระทางโทรศัพท์</vt:lpstr>
      <vt:lpstr>มารยาทในการติดต่อกิจธุระทางโทรศัพท์</vt:lpstr>
      <vt:lpstr>ปัจจัยที่ทำให้การพูดในชีวิตประจำวัน ที่มีประสิทธิภาพ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๑</dc:title>
  <dc:creator>Windows User</dc:creator>
  <cp:lastModifiedBy>WIN7</cp:lastModifiedBy>
  <cp:revision>12</cp:revision>
  <cp:lastPrinted>2015-08-15T08:28:16Z</cp:lastPrinted>
  <dcterms:created xsi:type="dcterms:W3CDTF">2015-04-28T12:13:42Z</dcterms:created>
  <dcterms:modified xsi:type="dcterms:W3CDTF">2015-08-18T04:06:10Z</dcterms:modified>
</cp:coreProperties>
</file>