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CB96B-1217-4374-9FB9-1FB70BD77CDF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9FEE6-15B9-49DB-A083-572122787E4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559111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EA3B24C-6D86-4DAE-B14F-47C4AD99490B}" type="datetimeFigureOut">
              <a:rPr lang="th-TH" smtClean="0"/>
              <a:t>18/08/58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0D5ABCB-9AB2-4A88-A5F0-6AAD9E547C11}" type="slidenum">
              <a:rPr lang="th-TH" smtClean="0"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www.wow88studio-organizer.com/wp-content/uploads/2012/11/&#3621;&#3635;&#3604;&#3633;&#3610;&#3614;&#3636;&#3608;&#3637;&#3591;&#3634;&#3609;&#3593;&#3621;&#3629;&#3591;&#3617;&#3591;&#3588;&#3621;&#3626;&#3617;&#3619;&#3626;&#3588;&#3658;&#3629;&#3585;&#3648;&#3607;&#3621;1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siamsoft.net/wp-content/uploads/2013/09/INNBIZ1.jpg" TargetMode="External"/><Relationship Id="rId7" Type="http://schemas.openxmlformats.org/officeDocument/2006/relationships/image" Target="http://image.zoneza.com/images/18888conver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http://www.dbd.go.th/images/article/news7817/n20140422112855_23299.jpg" TargetMode="Externa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หน่วยที่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๑</a:t>
            </a:r>
            <a:endParaRPr lang="th-TH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920880" cy="1752600"/>
          </a:xfrm>
        </p:spPr>
        <p:txBody>
          <a:bodyPr>
            <a:normAutofit/>
          </a:bodyPr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การพูดในชีวิตประจำวันและงาน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อาชีพ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474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204864"/>
            <a:ext cx="7992888" cy="3172234"/>
          </a:xfrm>
        </p:spPr>
        <p:txBody>
          <a:bodyPr>
            <a:normAutofit/>
          </a:bodyPr>
          <a:lstStyle/>
          <a:p>
            <a:pPr marL="85725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เลือกเรื่องที่น่าสนใจเหมาะสมกับผู้พูดและผู้ฟัง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85725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ให้เกียรติและความสำคัญกับผู้ฟัง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85725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ใช้ภาษา</a:t>
            </a:r>
            <a:r>
              <a:rPr lang="th-TH" sz="3600" b="1" dirty="0" err="1">
                <a:latin typeface="Browallia New" pitchFamily="34" charset="-34"/>
                <a:cs typeface="Browallia New" pitchFamily="34" charset="-34"/>
              </a:rPr>
              <a:t>แจ่ม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แจ้งชัดเจนลำดับความดี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85725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มีความมั่นใจมีข้อมูลอ้างอิงได้ถูกต้องแม่นยำ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หลักทั่วไปของการพูดในชีวิตประจำวัน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525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132856"/>
            <a:ext cx="7992888" cy="4608512"/>
          </a:xfrm>
        </p:spPr>
        <p:txBody>
          <a:bodyPr>
            <a:no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พูดมีความรู้ในเรื่องที่จะพูด</a:t>
            </a:r>
            <a:endParaRPr lang="en-US" sz="3600" b="1" dirty="0">
              <a:latin typeface="Angsana New" pitchFamily="18" charset="-34"/>
              <a:cs typeface="Angsana New" pitchFamily="18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มีจุดประสงค์ในการพูดชัดเจน</a:t>
            </a:r>
            <a:endParaRPr lang="en-US" sz="3600" b="1" dirty="0">
              <a:latin typeface="Angsana New" pitchFamily="18" charset="-34"/>
              <a:cs typeface="Angsana New" pitchFamily="18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ผู้พูดรู้จักวิเคราะห์ผู้ฟังและโอกาสที่พูด</a:t>
            </a:r>
            <a:endParaRPr lang="en-US" sz="3600" b="1" dirty="0">
              <a:latin typeface="Angsana New" pitchFamily="18" charset="-34"/>
              <a:cs typeface="Angsana New" pitchFamily="18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พูดได้ชัดเจนตรงประเด็น</a:t>
            </a:r>
            <a:endParaRPr lang="en-US" sz="3600" b="1" dirty="0">
              <a:latin typeface="Angsana New" pitchFamily="18" charset="-34"/>
              <a:cs typeface="Angsana New" pitchFamily="18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พูดได้เหมาะกับผู้ฟังและโอกาส</a:t>
            </a:r>
            <a:endParaRPr lang="en-US" sz="3600" b="1" dirty="0">
              <a:latin typeface="Angsana New" pitchFamily="18" charset="-34"/>
              <a:cs typeface="Angsana New" pitchFamily="18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รู้จักสร้างบรรยากาศให้เป็นกันเอง</a:t>
            </a:r>
            <a:endParaRPr lang="en-US" sz="3600" b="1" dirty="0">
              <a:latin typeface="Angsana New" pitchFamily="18" charset="-34"/>
              <a:cs typeface="Angsana New" pitchFamily="18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มีบุคลิกลักษณะที่น่าเชื่อถือ</a:t>
            </a:r>
            <a:endParaRPr lang="en-US" sz="3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ปัจจัยที่ทำให้การพูดใน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ชีวิตประจำวัน</a:t>
            </a:r>
            <a:b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</a:b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ที่</a:t>
            </a:r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มีประสิทธิภาพ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9339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124744"/>
            <a:ext cx="7992888" cy="4824536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endParaRPr lang="th-TH" sz="72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lvl="0" indent="0" algn="ctr">
              <a:buNone/>
            </a:pPr>
            <a:r>
              <a:rPr lang="th-TH" sz="7200" b="1" dirty="0" smtClean="0">
                <a:latin typeface="Browallia New" pitchFamily="34" charset="-34"/>
                <a:cs typeface="Browallia New" pitchFamily="34" charset="-34"/>
              </a:rPr>
              <a:t>ถาม - ตอบ</a:t>
            </a:r>
            <a:endParaRPr lang="en-US" sz="7200" b="1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688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44008" y="2276872"/>
            <a:ext cx="3960440" cy="3052936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การ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พูดในชีวิตประจำวัน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หมายถึง การ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สื่อสารของบุคคลทั่วไปโดยใช้การพูด เพื่อประโยชน์ในการดำเนินความเป็นอยู่ในแต่ละวัน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ความหมายของการพูดในชีวิตประจำวัน</a:t>
            </a:r>
            <a:endParaRPr lang="th-T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" name="fancybox-img" descr="ลำดับพิธีงานฉลองมงคลสมรส(ค๊อกเทล)1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971600" y="2373598"/>
            <a:ext cx="3312368" cy="285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7349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2272990"/>
            <a:ext cx="8712968" cy="3604282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สนทนาแลกเปลี่ยนความรู้และประสบการณ์ซึ่งกันและกัน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สื่อสารพูดคุยเพื่อสร้างมิตรภาพที่ดีต่อกัน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สื่อสารถ่ายทอดเรื่องราวหรือเรื่องที่เป็นประโยชน์ น่ารู้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การติดต่อสอบถาม หรือขอความช่วยเหลือในเรื่องต่าง ๆ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ตอบข้อซักถาม หรือสัมภาษณ์ เพื่อนำไป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เผยแพร่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ลักษณะของการพูดในชีวิตประจำวัน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176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200982"/>
            <a:ext cx="7992888" cy="3532274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การพูดเพื่อมารยาท</a:t>
            </a:r>
            <a:endParaRPr lang="en-US" sz="36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การพูดเพื่อติดต่อกิจธุระ</a:t>
            </a:r>
            <a:endParaRPr lang="en-US" sz="36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การพูดเพื่อสร้างมิตรภาพ</a:t>
            </a:r>
            <a:endParaRPr lang="en-US" sz="36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การพูดเพื่อสร้างแบบแผนทางสังคม</a:t>
            </a:r>
            <a:endParaRPr lang="en-US" sz="36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ประเภทของการพูดในชีวิตประจำวัน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5722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rc_mi" descr="http://siamsoft.net/wp-content/uploads/2013/09/INNBIZ1.jpg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916" y="36392"/>
            <a:ext cx="4644007" cy="296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rc_mi" descr="http://www.dbd.go.th/images/article/news7817/n20140422112855_23299.jpg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241925" y="1681692"/>
            <a:ext cx="484000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4" descr="http://image.zoneza.com/images/18888conver.jpg"/>
          <p:cNvPicPr/>
          <p:nvPr/>
        </p:nvPicPr>
        <p:blipFill>
          <a:blip r:embed="rId6" r:link="rId7"/>
          <a:srcRect t="5905" r="54" b="3543"/>
          <a:stretch>
            <a:fillRect/>
          </a:stretch>
        </p:blipFill>
        <p:spPr bwMode="auto">
          <a:xfrm>
            <a:off x="179512" y="3333132"/>
            <a:ext cx="4617979" cy="346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712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056966"/>
            <a:ext cx="7992888" cy="3820306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ให้เกียรติซึ่งกันและกัน</a:t>
            </a:r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              </a:t>
            </a: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สร้างมิตรภาพที่ดีต่อกัน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ใช้ถ้อยคำที่สุภาพเจรจากัน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ใช้ถ้อยคำที่เหมาะสมกล่าวทักทายกัน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รู้จักนอบน้อมต่อคู่สนทนาที่มีอาวุโสกว่า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มารยาทของการพูดในชีวิตประจำวัน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0890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128974"/>
            <a:ext cx="7992888" cy="4108338"/>
          </a:xfrm>
        </p:spPr>
        <p:txBody>
          <a:bodyPr>
            <a:normAutofit fontScale="92500"/>
          </a:bodyPr>
          <a:lstStyle/>
          <a:p>
            <a:pPr marL="742950" indent="-742950">
              <a:buFont typeface="+mj-cs"/>
              <a:buAutoNum type="thaiNumPeriod" startAt="6"/>
            </a:pPr>
            <a:r>
              <a:rPr lang="th-TH" sz="3600" b="1" dirty="0" smtClean="0">
                <a:latin typeface="Browallia News" pitchFamily="34" charset="-34"/>
                <a:cs typeface="Browallia News" pitchFamily="34" charset="-34"/>
              </a:rPr>
              <a:t>ไม่</a:t>
            </a:r>
            <a:r>
              <a:rPr lang="th-TH" sz="3600" b="1" dirty="0">
                <a:latin typeface="Browallia News" pitchFamily="34" charset="-34"/>
                <a:cs typeface="Browallia News" pitchFamily="34" charset="-34"/>
              </a:rPr>
              <a:t>ละลาบละล้วงเรื่องส่วนตัวคู่สนทนา</a:t>
            </a:r>
            <a:endParaRPr lang="en-US" sz="3600" b="1" dirty="0">
              <a:latin typeface="Browallia News" pitchFamily="34" charset="-34"/>
              <a:cs typeface="Browallia News" pitchFamily="34" charset="-34"/>
            </a:endParaRPr>
          </a:p>
          <a:p>
            <a:pPr marL="742950" indent="-742950">
              <a:buFont typeface="+mj-cs"/>
              <a:buAutoNum type="thaiNumPeriod" startAt="6"/>
            </a:pPr>
            <a:r>
              <a:rPr lang="th-TH" sz="3600" b="1" dirty="0">
                <a:latin typeface="Browallia News" pitchFamily="34" charset="-34"/>
                <a:cs typeface="Browallia News" pitchFamily="34" charset="-34"/>
              </a:rPr>
              <a:t>ไม่เล่าเรื่องส่วนตัวของตนเองมากเกินไป</a:t>
            </a:r>
            <a:endParaRPr lang="en-US" sz="3600" b="1" dirty="0">
              <a:latin typeface="Browallia News" pitchFamily="34" charset="-34"/>
              <a:cs typeface="Browallia News" pitchFamily="34" charset="-34"/>
            </a:endParaRPr>
          </a:p>
          <a:p>
            <a:pPr marL="742950" indent="-742950">
              <a:buFont typeface="+mj-cs"/>
              <a:buAutoNum type="thaiNumPeriod" startAt="6"/>
            </a:pPr>
            <a:r>
              <a:rPr lang="th-TH" sz="3600" b="1" dirty="0">
                <a:latin typeface="Browallia News" pitchFamily="34" charset="-34"/>
                <a:cs typeface="Browallia News" pitchFamily="34" charset="-34"/>
              </a:rPr>
              <a:t>เปิดโอกาสให้คู่สนทนาได้พูดและเป็นผู้ฟังที่ดี</a:t>
            </a:r>
            <a:endParaRPr lang="en-US" sz="3600" b="1" dirty="0">
              <a:latin typeface="Browallia News" pitchFamily="34" charset="-34"/>
              <a:cs typeface="Browallia News" pitchFamily="34" charset="-34"/>
            </a:endParaRPr>
          </a:p>
          <a:p>
            <a:pPr marL="742950" indent="-742950">
              <a:buFont typeface="+mj-cs"/>
              <a:buAutoNum type="thaiNumPeriod" startAt="6"/>
            </a:pPr>
            <a:r>
              <a:rPr lang="th-TH" sz="3600" b="1" dirty="0">
                <a:latin typeface="Browallia News" pitchFamily="34" charset="-34"/>
                <a:cs typeface="Browallia News" pitchFamily="34" charset="-34"/>
              </a:rPr>
              <a:t>ใช้คำเรียกขานที่เหมาะสมกับสถานภาพของคู่สนทนา</a:t>
            </a:r>
            <a:endParaRPr lang="en-US" sz="3600" b="1" dirty="0">
              <a:latin typeface="Browallia News" pitchFamily="34" charset="-34"/>
              <a:cs typeface="Browallia News" pitchFamily="34" charset="-34"/>
            </a:endParaRPr>
          </a:p>
          <a:p>
            <a:pPr marL="742950" indent="-742950">
              <a:buFont typeface="+mj-cs"/>
              <a:buAutoNum type="thaiNumPeriod" startAt="6"/>
            </a:pPr>
            <a:r>
              <a:rPr lang="th-TH" sz="3600" b="1" dirty="0">
                <a:latin typeface="Browallia News" pitchFamily="34" charset="-34"/>
                <a:cs typeface="Browallia News" pitchFamily="34" charset="-34"/>
              </a:rPr>
              <a:t>ควรมีการกล่าวอำลาเมื่อจบการสนทนา</a:t>
            </a:r>
            <a:endParaRPr lang="en-US" sz="3600" b="1" dirty="0">
              <a:latin typeface="Browallia News" pitchFamily="34" charset="-34"/>
              <a:cs typeface="Browallia News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s" pitchFamily="34" charset="-34"/>
                <a:cs typeface="Browallia News" pitchFamily="34" charset="-34"/>
              </a:rPr>
              <a:t>มารยาทของการพูดในชีวิตประจำวัน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s" pitchFamily="34" charset="-34"/>
              <a:cs typeface="Browallia News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452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056966"/>
            <a:ext cx="7992888" cy="1588058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ภาษาที่ใช้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ถ้อยคำ </a:t>
            </a:r>
            <a:r>
              <a:rPr lang="th-TH" sz="4000" dirty="0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th-TH" sz="4000" dirty="0" err="1">
                <a:latin typeface="Browallia New" pitchFamily="34" charset="-34"/>
                <a:cs typeface="Browallia New" pitchFamily="34" charset="-34"/>
              </a:rPr>
              <a:t>วัจนภาษา</a:t>
            </a: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ภาษาที่ไม่ใช้ถ้อยคำ</a:t>
            </a: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 (</a:t>
            </a:r>
            <a:r>
              <a:rPr lang="th-TH" sz="4000" dirty="0" err="1">
                <a:latin typeface="Browallia New" pitchFamily="34" charset="-34"/>
                <a:cs typeface="Browallia New" pitchFamily="34" charset="-34"/>
              </a:rPr>
              <a:t>อวัจนภาษา</a:t>
            </a:r>
            <a:r>
              <a:rPr lang="th-TH" sz="4000" dirty="0">
                <a:latin typeface="Browallia New" pitchFamily="34" charset="-34"/>
                <a:cs typeface="Browallia New" pitchFamily="34" charset="-34"/>
              </a:rPr>
              <a:t>)</a:t>
            </a:r>
            <a:endParaRPr lang="en-US" sz="4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ภาษาที่ใช้พูดในชีวิตประจำวัน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32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056966"/>
            <a:ext cx="7992888" cy="3028218"/>
          </a:xfrm>
        </p:spPr>
        <p:txBody>
          <a:bodyPr>
            <a:normAutofit/>
          </a:bodyPr>
          <a:lstStyle/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คำสแลง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คำเฉพาะอาชีพ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ศัพท์บัญญัติ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  <a:p>
            <a:pPr marL="742950" lvl="0" indent="-742950">
              <a:buFont typeface="+mj-cs"/>
              <a:buAutoNum type="thaiNumPeriod"/>
            </a:pP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ภาษาถิ่น</a:t>
            </a:r>
            <a:endParaRPr lang="en-US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ถ้อยคำที่ไม่ควรใช้ในการพูด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631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44</TotalTime>
  <Words>352</Words>
  <Application>Microsoft Office PowerPoint</Application>
  <PresentationFormat>นำเสนอทางหน้าจอ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รูปคลื่น</vt:lpstr>
      <vt:lpstr>หน่วยที่ ๑</vt:lpstr>
      <vt:lpstr>ความหมายของการพูดในชีวิตประจำวัน</vt:lpstr>
      <vt:lpstr>ลักษณะของการพูดในชีวิตประจำวัน</vt:lpstr>
      <vt:lpstr>ประเภทของการพูดในชีวิตประจำวัน</vt:lpstr>
      <vt:lpstr>งานนำเสนอ PowerPoint</vt:lpstr>
      <vt:lpstr>มารยาทของการพูดในชีวิตประจำวัน</vt:lpstr>
      <vt:lpstr>มารยาทของการพูดในชีวิตประจำวัน</vt:lpstr>
      <vt:lpstr>ภาษาที่ใช้พูดในชีวิตประจำวัน</vt:lpstr>
      <vt:lpstr>ถ้อยคำที่ไม่ควรใช้ในการพูด</vt:lpstr>
      <vt:lpstr>หลักทั่วไปของการพูดในชีวิตประจำวัน</vt:lpstr>
      <vt:lpstr>ปัจจัยที่ทำให้การพูดในชีวิตประจำวัน ที่มีประสิทธิภาพ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๑</dc:title>
  <dc:creator>Windows User</dc:creator>
  <cp:lastModifiedBy>WIN7</cp:lastModifiedBy>
  <cp:revision>9</cp:revision>
  <cp:lastPrinted>2015-08-15T08:29:13Z</cp:lastPrinted>
  <dcterms:created xsi:type="dcterms:W3CDTF">2015-04-28T12:13:42Z</dcterms:created>
  <dcterms:modified xsi:type="dcterms:W3CDTF">2015-08-18T04:03:53Z</dcterms:modified>
</cp:coreProperties>
</file>