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59" r:id="rId4"/>
    <p:sldId id="258" r:id="rId5"/>
    <p:sldId id="262" r:id="rId6"/>
    <p:sldId id="261" r:id="rId7"/>
    <p:sldId id="269" r:id="rId8"/>
    <p:sldId id="264" r:id="rId9"/>
    <p:sldId id="265" r:id="rId10"/>
    <p:sldId id="270" r:id="rId11"/>
    <p:sldId id="271" r:id="rId12"/>
    <p:sldId id="267" r:id="rId13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9C5C9-51EB-4EC6-8C86-8FCAB8BB51CA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5BC03-CA9D-4C89-B226-607CD2D27F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1867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๔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การนำเสนอผลงาน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204864"/>
            <a:ext cx="8712968" cy="4540386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คำนึงถึงความถูกต้องของเนื้อหา</a:t>
            </a:r>
            <a:endParaRPr lang="en-US" sz="40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คำนึงถึงความเหมาะสมของสถานการณ์และโอกาส</a:t>
            </a:r>
            <a:endParaRPr lang="en-US" sz="40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คำนึงถึงความชัดเจนของรายละเอียดและคำอธิบาย</a:t>
            </a:r>
            <a:endParaRPr lang="en-US" sz="40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คำนึงถึงประสิทธิภาพและความน่าเชื่อถือ</a:t>
            </a:r>
            <a:r>
              <a:rPr lang="en-US" sz="4000" b="1" dirty="0">
                <a:latin typeface="Angsana New" pitchFamily="18" charset="-34"/>
                <a:cs typeface="Angsana New" pitchFamily="18" charset="-34"/>
              </a:rPr>
              <a:t>              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คำถึงถึงประโยชน์ที่ทุกฝ่ายจะได้รับ</a:t>
            </a:r>
            <a:endParaRPr lang="en-US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หลักการนำเสนอผลงาน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140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rmAutofit lnSpcReduction="10000"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การพูดไม่ควรพูดเร็วเกินไป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การใช้สายตา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ควรมีการสบตากับผู้ฟังเป็นระยะ ๆ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การเคลื่อนไหว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ไม่ควรเดินไปเดินมาบ่อย ๆ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การใช้มือ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ควรใช้มือประกอบการพูดให้เป็นธรรมชาติ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พยายามหลีกเลี่ยงกิริยาอาการที่จะก่อให้เกิดความรำคาญใจแก่ผู้ฟัง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การใช้ภาษาในการนำเสนอผลงาน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140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984958"/>
            <a:ext cx="7776864" cy="382030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การนำเสนอผลงาน </a:t>
            </a:r>
            <a:endParaRPr lang="th-TH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หมายถึง 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การเผยแพร่ผลผลิตที่กระทำโดยวิธีการอย่างใดอย่างหนึ่งจนประสบผลสำเร็จเรียบร้อยแล้ว  เพื่อให้สาธารณชนได้รับรู้และเข้าใจในคุณค่าหรือคุณประโยชน์ของผลผลิตจากงานที่ทำนั้น ๆ</a:t>
            </a:r>
            <a:endParaRPr lang="en-US" sz="4400" b="1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ความหมายของการนำเสนอผลงาน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http://cdn.gotoknow.org/assets/media/files/000/115/981/original_DSC00098.JPG?135255236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722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Autofit/>
          </a:bodyPr>
          <a:lstStyle/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เพื่อการประชาสัมพันธ์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เพื่อให้ได้รับการพิจารณา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เพื่อการแลกเปลี่ยนเรียนรู้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เพื่อให้ได้รับการสนับสนุน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เพื่อการฝึกอบรม/สัมมนา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เพื่อรายงานการปฏิบัติงาน</a:t>
            </a:r>
            <a:endParaRPr lang="en-US" sz="2800" b="1" dirty="0">
              <a:latin typeface="Browallia New" pitchFamily="34" charset="-34"/>
              <a:cs typeface="Browallia New" pitchFamily="34" charset="-34"/>
            </a:endParaRPr>
          </a:p>
          <a:p>
            <a:pPr marL="571500" indent="-45720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เพื่อรายงานในการตรวจเยี่ยม</a:t>
            </a:r>
            <a:r>
              <a:rPr lang="en-US" sz="2800" b="1" dirty="0">
                <a:latin typeface="Browallia New" pitchFamily="34" charset="-34"/>
                <a:cs typeface="Browallia New" pitchFamily="34" charset="-34"/>
              </a:rPr>
              <a:t> 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จุดมุ่งหมายในการนำเสนอผลงาน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128974"/>
            <a:ext cx="8352928" cy="3532274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การนำเสนอด้วยการจัดแสดงนิทรรศการ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การนำเสนอด้วยการแสดงประกอบการบรรยาย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การนำเสนอด้วยสื่อประกอบการบรรยาย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การนำเสนอด้วยวิธีการผสมผสาน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ประเภทของการนำเสนอผลงาน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600" y="2056966"/>
            <a:ext cx="7632848" cy="3964322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มีบุคลิกภาพดี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มีความช่างสังเกต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มีความเชื่อมั่นในตนเอง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มีความน่าเชื่อถือไว้วางใจ 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มีความรู้ในเรื่องที่นำเสนอ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คุณสมบัติที่ดีของผู้นำเสนอผลงาน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2" y="2204864"/>
            <a:ext cx="7128792" cy="3532274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 startAt="6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มีจิตวิทยาในการโน้นน้าวใจ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 startAt="6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มีการใช้โสตทัศนูปกรณ์ได้ดี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 startAt="6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มีความสามารถในด้านการพูด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 startAt="6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มีไหวพริบปฏิภาณในการตอบคำถาม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คุณสมบัติที่ดีของผู้นำเสนอผลงาน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768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63688" y="2276872"/>
            <a:ext cx="6336704" cy="3100226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ทักษะในการคิด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ทักษะในการฟัง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ทักษะการพูด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ทักษะการเป็นผู้นำเสนอผลงาน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75656" y="2200982"/>
            <a:ext cx="7128792" cy="3604282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มีวัตถุประสงค์ที่ชัดเจน</a:t>
            </a:r>
            <a:endParaRPr lang="en-US" sz="4000" b="1" dirty="0" smtClean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มีรูปแบบการนำเสนอเหมาะสม</a:t>
            </a:r>
            <a:endParaRPr lang="en-US" sz="4000" b="1" dirty="0" smtClean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มีเนื้อหาสาระดี</a:t>
            </a:r>
            <a:endParaRPr lang="en-US" sz="4000" b="1" dirty="0" smtClean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มีข้อเสนอที่ดี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ลักษณะที่ดีของการนำเสนอผลงาน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</TotalTime>
  <Words>281</Words>
  <Application>Microsoft Office PowerPoint</Application>
  <PresentationFormat>นำเสนอทางหน้าจอ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รูปคลื่น</vt:lpstr>
      <vt:lpstr>หน่วยที่ ๔</vt:lpstr>
      <vt:lpstr>ความหมายของการนำเสนอผลงาน</vt:lpstr>
      <vt:lpstr>งานนำเสนอ PowerPoint</vt:lpstr>
      <vt:lpstr>จุดมุ่งหมายในการนำเสนอผลงาน</vt:lpstr>
      <vt:lpstr>ประเภทของการนำเสนอผลงาน</vt:lpstr>
      <vt:lpstr>คุณสมบัติที่ดีของผู้นำเสนอผลงาน</vt:lpstr>
      <vt:lpstr>คุณสมบัติที่ดีของผู้นำเสนอผลงาน</vt:lpstr>
      <vt:lpstr>ทักษะการเป็นผู้นำเสนอผลงาน</vt:lpstr>
      <vt:lpstr>ลักษณะที่ดีของการนำเสนอผลงาน</vt:lpstr>
      <vt:lpstr>หลักการนำเสนอผลงาน</vt:lpstr>
      <vt:lpstr>การใช้ภาษาในการนำเสนอผลงาน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16</cp:revision>
  <cp:lastPrinted>2015-08-15T08:19:27Z</cp:lastPrinted>
  <dcterms:created xsi:type="dcterms:W3CDTF">2015-04-28T12:13:42Z</dcterms:created>
  <dcterms:modified xsi:type="dcterms:W3CDTF">2015-08-18T04:07:59Z</dcterms:modified>
</cp:coreProperties>
</file>