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56" r:id="rId2"/>
    <p:sldId id="257" r:id="rId3"/>
    <p:sldId id="259" r:id="rId4"/>
    <p:sldId id="258" r:id="rId5"/>
    <p:sldId id="262" r:id="rId6"/>
    <p:sldId id="261" r:id="rId7"/>
    <p:sldId id="264" r:id="rId8"/>
    <p:sldId id="265" r:id="rId9"/>
    <p:sldId id="268" r:id="rId10"/>
    <p:sldId id="267" r:id="rId11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1E01B-30F7-4A47-B183-E2ECE3B304ED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4EAC5-F2B5-43C4-9C0D-58FE3064C3D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0415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หน่วยที่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๓</a:t>
            </a:r>
            <a:endParaRPr lang="th-TH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920880" cy="1752600"/>
          </a:xfrm>
        </p:spPr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การพูดแสดงความคิดเห็น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74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482453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endParaRPr lang="th-TH" sz="72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 algn="ctr">
              <a:buNone/>
            </a:pPr>
            <a:r>
              <a:rPr lang="th-TH" sz="7200" b="1" dirty="0" smtClean="0">
                <a:latin typeface="Browallia New" pitchFamily="34" charset="-34"/>
                <a:cs typeface="Browallia New" pitchFamily="34" charset="-34"/>
              </a:rPr>
              <a:t>ถาม - ตอบ</a:t>
            </a:r>
            <a:endParaRPr lang="en-US" sz="7200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688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696926"/>
            <a:ext cx="7560840" cy="46123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ความหมายของการพูดแสดงความคิดเห็น</a:t>
            </a:r>
            <a:endParaRPr lang="en-US" sz="4400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แสดงความคิดเห็น </a:t>
            </a:r>
            <a:endParaRPr lang="th-TH" sz="40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4000" dirty="0" smtClean="0">
                <a:latin typeface="Browallia New" pitchFamily="34" charset="-34"/>
                <a:cs typeface="Browallia New" pitchFamily="34" charset="-34"/>
              </a:rPr>
              <a:t>หมายถึง  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การแสดงออกทางความคิดของบุคคลโดยใช้วิธีการพูดเพื่อแสดงเหตุผลในการอธิบาย ข้อเท็จจริง หลักการหรือแนวความคิดเห็นส่วนตัวให้ผู้อื่นเกิดความเชื่อถือ ยอมรับหรือเห็นด้วยกับสิ่งที่ได้กล่าวมาทั้งหมด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sz="3600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การเจรจากิจธุระ</a:t>
            </a:r>
            <a:endParaRPr lang="th-TH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349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encrypted-tbn3.gstatic.com/images?q=tbn:ANd9GcQ0VoPcz9tyaSCsbniWMAVRRnqRvAtDI1if92NsisITR6FGqXUT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6792"/>
            <a:ext cx="91440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722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696926"/>
            <a:ext cx="7992888" cy="4540386"/>
          </a:xfrm>
        </p:spPr>
        <p:txBody>
          <a:bodyPr>
            <a:normAutofit fontScale="92500" lnSpcReduction="10000"/>
          </a:bodyPr>
          <a:lstStyle/>
          <a:p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เป็นการระดมความรู้ ความคิดเห็นและประสบการณ์ของสมาชิกในกลุ่มเข้าด้วยกัน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สมาชิกในกลุ่มได้ร่วมกันกำหนดเป้าหมาย วัตถุประสงค์ แผนงาน และขั้นตอนในการดำเนินงาน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เป็นการสร้างสรรค์สังคมรูปแบบหนึ่ง ที่มุ่งให้ทุกคนมีความเข้าใจร่วมกัน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สามารถนำมาใช้แก้ไขปัญหาและอุปสรรคต่างๆ ที่เกิดขึ้นจากการดำเนินงาน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ความสำคัญของการพูดแสดงความคิดเห็น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99592" y="1696926"/>
            <a:ext cx="8064896" cy="4540386"/>
          </a:xfrm>
        </p:spPr>
        <p:txBody>
          <a:bodyPr>
            <a:noAutofit/>
          </a:bodyPr>
          <a:lstStyle/>
          <a:p>
            <a:pPr marL="514350" lvl="0" indent="-5143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การพูดแสดงความคิดเห็นในเชิงสนับสนุน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514350" lvl="0" indent="-5143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การพูดแสดงความคิดเห็นในเชิงโต้แย้ง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514350" lvl="0" indent="-5143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การพูดแสดงความคิดเห็นในเชิงวิจารณ์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514350" lvl="0" indent="-5143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การพูดแสดงความคิดเห็นเพื่อนำเสนอแนวคิด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514350" lvl="0" indent="-5143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การพูดแสดงความคิดเห็นเพื่อตั้งข้อสังเกต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ประเภทของการพูดแสดงความคิดเห็นทั่วไป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32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840942"/>
            <a:ext cx="8136904" cy="4540386"/>
          </a:xfrm>
        </p:spPr>
        <p:txBody>
          <a:bodyPr>
            <a:normAutofit/>
          </a:bodyPr>
          <a:lstStyle/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มีความรู้ในเรื่องที่จะแสดงความคิดเห็นเป็นอย่างดี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มีหลักการแสดงความคิดเห็นในเชิง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ขัดแย้ง</a:t>
            </a:r>
          </a:p>
          <a:p>
            <a:pPr marL="0" indent="0">
              <a:buNone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  และ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เชิงวิจารณ์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ใช้ภาษาสุภาพเหมาะสมกับโอกาส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แสดงความคิดเห็นในเชิงสร้างสรรค์ และเป็นประโยชน์ต่อ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ส่วนรวม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ลักษณะของผู้พูดแสดงความคิดเห็นที่ดี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452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984958"/>
            <a:ext cx="7992888" cy="4540386"/>
          </a:xfrm>
        </p:spPr>
        <p:txBody>
          <a:bodyPr>
            <a:normAutofit lnSpcReduction="10000"/>
          </a:bodyPr>
          <a:lstStyle/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ใช้ประโยคที่สื่อความหมายชัดเจน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ใช้คำสรรพนามให้เหมาะสมกับโอกาสและสถานการณ์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ใช้ถ้อยคำบ่งชี้ว่าเป็นการแสดงความคิดเห็น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ใช้ภาษาที่สุภาพและ ให้เกียรติต่อผู้ฟัง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ใช้ภาษาที่แสดงเหตุผลและที่มาของเรื่องให้เกิดความสัมพันธ์กัน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การใช้ภาษาในการพูดแสดงความคิดเห็น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631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984958"/>
            <a:ext cx="7992888" cy="4540386"/>
          </a:xfrm>
        </p:spPr>
        <p:txBody>
          <a:bodyPr>
            <a:normAutofit/>
          </a:bodyPr>
          <a:lstStyle/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ถ้อยคำในการแสดงความคิดเห็นต้องมีความหมายสมเหตุสมผล ตรงประเด็น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ข้อมูลหลักฐานที่นำมาใช้ประกอบความคิดเห็นต้องเป็นเรื่องจริง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ควรพูดเรียงไปตามลำดับความคิดเหมาะสมกับโอกาสและสถานการณ์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หลักการพูดแสดงความคิดเห็น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525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99592" y="1984958"/>
            <a:ext cx="7992888" cy="4540386"/>
          </a:xfrm>
        </p:spPr>
        <p:txBody>
          <a:bodyPr>
            <a:normAutofit/>
          </a:bodyPr>
          <a:lstStyle/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ใช้ภาษาพูดที่สุภาพชัดเจน เข้าใจง่าย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ใช้น้ำเสียงที่นุ่มนวล แต่หนักแน่น น่าเชื่อถือ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พยายามแสดงออกด้วยบุคลิกภาพที่ดีใช้กริยาท่าทางที่สุภาพ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ต้องรู้จักควบคุมอารมณ์ ไม่แสดงอาการไม่พอใจ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ไม่พูดเพื่อเอาชนะ ต้องใช้เหตุผลเป็นสำคัญ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มารยาทในการพูดแสดงความคิดเห็น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381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53</TotalTime>
  <Words>333</Words>
  <Application>Microsoft Office PowerPoint</Application>
  <PresentationFormat>นำเสนอทางหน้าจอ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รูปคลื่น</vt:lpstr>
      <vt:lpstr>หน่วยที่ ๓</vt:lpstr>
      <vt:lpstr>การเจรจากิจธุระ</vt:lpstr>
      <vt:lpstr>งานนำเสนอ PowerPoint</vt:lpstr>
      <vt:lpstr>ความสำคัญของการพูดแสดงความคิดเห็น</vt:lpstr>
      <vt:lpstr>ประเภทของการพูดแสดงความคิดเห็นทั่วไป</vt:lpstr>
      <vt:lpstr>ลักษณะของผู้พูดแสดงความคิดเห็นที่ดี</vt:lpstr>
      <vt:lpstr>การใช้ภาษาในการพูดแสดงความคิดเห็น</vt:lpstr>
      <vt:lpstr>หลักการพูดแสดงความคิดเห็น</vt:lpstr>
      <vt:lpstr>มารยาทในการพูดแสดงความคิดเห็น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๑</dc:title>
  <dc:creator>Windows User</dc:creator>
  <cp:lastModifiedBy>WIN7</cp:lastModifiedBy>
  <cp:revision>13</cp:revision>
  <cp:lastPrinted>2015-08-15T08:25:04Z</cp:lastPrinted>
  <dcterms:created xsi:type="dcterms:W3CDTF">2015-04-28T12:13:42Z</dcterms:created>
  <dcterms:modified xsi:type="dcterms:W3CDTF">2015-08-18T04:07:13Z</dcterms:modified>
</cp:coreProperties>
</file>