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352" r:id="rId2"/>
    <p:sldId id="359" r:id="rId3"/>
    <p:sldId id="257" r:id="rId4"/>
    <p:sldId id="256" r:id="rId5"/>
    <p:sldId id="258" r:id="rId6"/>
    <p:sldId id="259" r:id="rId7"/>
    <p:sldId id="260" r:id="rId8"/>
    <p:sldId id="261" r:id="rId9"/>
    <p:sldId id="262" r:id="rId10"/>
    <p:sldId id="360" r:id="rId11"/>
    <p:sldId id="263" r:id="rId12"/>
    <p:sldId id="264" r:id="rId13"/>
    <p:sldId id="265" r:id="rId14"/>
    <p:sldId id="266" r:id="rId15"/>
    <p:sldId id="267" r:id="rId16"/>
    <p:sldId id="268" r:id="rId17"/>
    <p:sldId id="361" r:id="rId18"/>
    <p:sldId id="269" r:id="rId19"/>
    <p:sldId id="270" r:id="rId20"/>
    <p:sldId id="271" r:id="rId21"/>
    <p:sldId id="354" r:id="rId22"/>
    <p:sldId id="272" r:id="rId23"/>
    <p:sldId id="273" r:id="rId24"/>
    <p:sldId id="274" r:id="rId25"/>
    <p:sldId id="275" r:id="rId26"/>
    <p:sldId id="276" r:id="rId27"/>
    <p:sldId id="362" r:id="rId28"/>
    <p:sldId id="277" r:id="rId29"/>
    <p:sldId id="355" r:id="rId30"/>
    <p:sldId id="278" r:id="rId31"/>
    <p:sldId id="279" r:id="rId32"/>
    <p:sldId id="280" r:id="rId33"/>
    <p:sldId id="281" r:id="rId34"/>
    <p:sldId id="356" r:id="rId35"/>
    <p:sldId id="282" r:id="rId36"/>
    <p:sldId id="283" r:id="rId37"/>
    <p:sldId id="284" r:id="rId38"/>
    <p:sldId id="363" r:id="rId39"/>
    <p:sldId id="285" r:id="rId40"/>
    <p:sldId id="353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4" r:id="rId49"/>
    <p:sldId id="295" r:id="rId50"/>
    <p:sldId id="296" r:id="rId51"/>
    <p:sldId id="357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64" r:id="rId60"/>
    <p:sldId id="304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15" r:id="rId71"/>
    <p:sldId id="316" r:id="rId72"/>
    <p:sldId id="317" r:id="rId73"/>
    <p:sldId id="318" r:id="rId74"/>
    <p:sldId id="319" r:id="rId75"/>
    <p:sldId id="365" r:id="rId76"/>
    <p:sldId id="320" r:id="rId77"/>
    <p:sldId id="321" r:id="rId78"/>
    <p:sldId id="322" r:id="rId79"/>
    <p:sldId id="323" r:id="rId80"/>
    <p:sldId id="324" r:id="rId81"/>
    <p:sldId id="325" r:id="rId82"/>
    <p:sldId id="326" r:id="rId83"/>
    <p:sldId id="327" r:id="rId84"/>
    <p:sldId id="328" r:id="rId85"/>
    <p:sldId id="329" r:id="rId86"/>
    <p:sldId id="330" r:id="rId87"/>
    <p:sldId id="331" r:id="rId88"/>
    <p:sldId id="332" r:id="rId89"/>
    <p:sldId id="333" r:id="rId90"/>
    <p:sldId id="366" r:id="rId91"/>
    <p:sldId id="334" r:id="rId92"/>
    <p:sldId id="335" r:id="rId93"/>
    <p:sldId id="336" r:id="rId94"/>
    <p:sldId id="337" r:id="rId95"/>
    <p:sldId id="338" r:id="rId96"/>
    <p:sldId id="339" r:id="rId97"/>
    <p:sldId id="340" r:id="rId98"/>
    <p:sldId id="341" r:id="rId99"/>
    <p:sldId id="343" r:id="rId100"/>
    <p:sldId id="344" r:id="rId101"/>
    <p:sldId id="358" r:id="rId102"/>
    <p:sldId id="345" r:id="rId103"/>
    <p:sldId id="347" r:id="rId104"/>
    <p:sldId id="348" r:id="rId105"/>
    <p:sldId id="349" r:id="rId106"/>
    <p:sldId id="350" r:id="rId107"/>
    <p:sldId id="351" r:id="rId108"/>
  </p:sldIdLst>
  <p:sldSz cx="9144000" cy="6858000" type="screen4x3"/>
  <p:notesSz cx="6858000" cy="9144000"/>
  <p:embeddedFontLst>
    <p:embeddedFont>
      <p:font typeface="Angsana New" pitchFamily="18" charset="-34"/>
      <p:regular r:id="rId109"/>
      <p:bold r:id="rId110"/>
      <p:italic r:id="rId111"/>
      <p:boldItalic r:id="rId112"/>
    </p:embeddedFont>
    <p:embeddedFont>
      <p:font typeface="4805KwangMD_Influenza" charset="0"/>
      <p:regular r:id="rId113"/>
    </p:embeddedFont>
    <p:embeddedFont>
      <p:font typeface="Cambria Math" pitchFamily="18" charset="0"/>
      <p:regular r:id="rId114"/>
    </p:embeddedFont>
    <p:embeddedFont>
      <p:font typeface="Circular" charset="0"/>
      <p:regular r:id="rId115"/>
      <p:bold r:id="rId116"/>
    </p:embeddedFont>
    <p:embeddedFont>
      <p:font typeface="2006_iannnnnBKK" charset="0"/>
      <p:regular r:id="rId117"/>
    </p:embeddedFont>
    <p:embeddedFont>
      <p:font typeface="Wingdings 2" pitchFamily="18" charset="2"/>
      <p:regular r:id="rId118"/>
    </p:embeddedFont>
    <p:embeddedFont>
      <p:font typeface="4805_KwangMD_Melt" charset="0"/>
      <p:regular r:id="rId119"/>
    </p:embeddedFont>
    <p:embeddedFont>
      <p:font typeface="Browallia New" pitchFamily="34" charset="-34"/>
      <p:regular r:id="rId120"/>
      <p:bold r:id="rId121"/>
      <p:italic r:id="rId122"/>
      <p:boldItalic r:id="rId123"/>
    </p:embeddedFont>
    <p:embeddedFont>
      <p:font typeface="CS ChatThai" pitchFamily="2" charset="-34"/>
      <p:regular r:id="rId124"/>
    </p:embeddedFont>
    <p:embeddedFont>
      <p:font typeface="Cordia New" pitchFamily="34" charset="-34"/>
      <p:regular r:id="rId125"/>
      <p:bold r:id="rId126"/>
      <p:italic r:id="rId127"/>
      <p:boldItalic r:id="rId128"/>
    </p:embeddedFont>
    <p:embeddedFont>
      <p:font typeface="Layiji MaHaNiYom V1.41" charset="0"/>
      <p:regular r:id="rId129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66"/>
    <a:srgbClr val="FFCC66"/>
    <a:srgbClr val="FFFFFF"/>
    <a:srgbClr val="CCFFFF"/>
    <a:srgbClr val="33CCFF"/>
    <a:srgbClr val="CCFFCC"/>
    <a:srgbClr val="FFCCFF"/>
    <a:srgbClr val="CCCC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9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4.fntdata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5.fntdata"/><Relationship Id="rId128" Type="http://schemas.openxmlformats.org/officeDocument/2006/relationships/font" Target="fonts/font20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font" Target="fonts/font5.fntdata"/><Relationship Id="rId118" Type="http://schemas.openxmlformats.org/officeDocument/2006/relationships/font" Target="fonts/font10.fntdata"/><Relationship Id="rId126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font" Target="fonts/font8.fntdata"/><Relationship Id="rId124" Type="http://schemas.openxmlformats.org/officeDocument/2006/relationships/font" Target="fonts/font16.fntdata"/><Relationship Id="rId129" Type="http://schemas.openxmlformats.org/officeDocument/2006/relationships/font" Target="fonts/font2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3.fntdata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font" Target="fonts/font6.fntdata"/><Relationship Id="rId119" Type="http://schemas.openxmlformats.org/officeDocument/2006/relationships/font" Target="fonts/font11.fntdata"/><Relationship Id="rId127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4.fntdata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12.fntdata"/><Relationship Id="rId125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2.fntdata"/><Relationship Id="rId115" Type="http://schemas.openxmlformats.org/officeDocument/2006/relationships/font" Target="fonts/font7.fntdata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9DB7CD-2B2D-4AE8-B635-9F95151ADFEB}" type="doc">
      <dgm:prSet loTypeId="urn:microsoft.com/office/officeart/2005/8/layout/hierarchy2" loCatId="hierarchy" qsTypeId="urn:microsoft.com/office/officeart/2005/8/quickstyle/3d2" qsCatId="3D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85E257AD-57C4-412B-A6A2-99361570EA6B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แหล่งกำเนิดไฟฟ้า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2DDE8A7B-9810-42A5-90CF-744CF00D887A}" type="par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35969F6-6195-4E3B-A1E1-3BC83D5198DC}" type="sib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A231193-44FF-4371-B74E-BEBBA81FB240}">
      <dgm:prSet phldrT="[ข้อความ]" custT="1"/>
      <dgm:spPr/>
      <dgm:t>
        <a:bodyPr/>
        <a:lstStyle/>
        <a:p>
          <a:pPr algn="ctr"/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การเสียดสี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72B57337-7A86-4F37-9042-719D721C968C}" type="parTrans" cxnId="{77EC73D5-48A6-4628-96A8-9C3FF168E142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E299D5A-4155-4C84-93FA-83C35183F81C}" type="sibTrans" cxnId="{77EC73D5-48A6-4628-96A8-9C3FF168E142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2C13928-93FC-46F5-BEBD-2EE2D56D81DF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ความร้อน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FD991CC2-5707-40DC-A2D2-924B931B615E}" type="par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9687645-DBB7-4572-AF0A-EBEECD51E0E7}" type="sib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B0E5A54-D75B-4CDF-A18F-5092B982806E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สนามแม่เหล็ก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2A2CD391-3FE9-4AEE-9BFC-51FDA7C8AB07}" type="par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6F763C2-F0E7-4345-9888-F0736C71ACC7}" type="sib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E1D52B8-93A3-48CD-BDDD-10E3BF95AF1B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แรงกดดัน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ED387A28-7C9A-4F85-89BE-11BCED7B0A98}" type="parTrans" cxnId="{69CCBF7A-E985-4682-A84F-D002FAB2F7F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F4DD2F9-412C-4779-ADAC-06E5470DAB7F}" type="sibTrans" cxnId="{69CCBF7A-E985-4682-A84F-D002FAB2F7F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D436C31-7E08-4BC3-812C-99DB4EACECCC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การทำปฏิกิริยาเคมี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2D599BEB-65CC-419D-B83B-66A55AA1A0C0}" type="parTrans" cxnId="{94B1E8B2-2F7B-459F-B54C-6CC2DBFBA03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B9587F9-CBB7-492A-AD60-770DB409AA17}" type="sibTrans" cxnId="{94B1E8B2-2F7B-459F-B54C-6CC2DBFBA03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10020D0-3D4C-4FED-8D91-4ABBA74D9B86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ไพโรมิเตอร์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324D00D1-8D64-4425-A3F1-3930D194563D}" type="parTrans" cxnId="{467191AD-BA10-4375-92FA-AB09262401B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9BBC463-7A37-41EC-A9B0-528A398C01D7}" type="sibTrans" cxnId="{467191AD-BA10-4375-92FA-AB09262401B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A7CFE33-1BDE-43B5-A46D-3F054C68453D}">
      <dgm:prSet phldrT="[ข้อความ]" custT="1"/>
      <dgm:spPr/>
      <dgm:t>
        <a:bodyPr/>
        <a:lstStyle/>
        <a:p>
          <a:r>
            <a:rPr lang="th-TH" sz="2400" b="1" dirty="0" err="1" smtClean="0">
              <a:latin typeface="4805_KwangMD_Melt" pitchFamily="2" charset="0"/>
              <a:cs typeface="4805_KwangMD_Melt" pitchFamily="2" charset="0"/>
            </a:rPr>
            <a:t>เทอร์</a:t>
          </a:r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โม</a:t>
          </a:r>
          <a:r>
            <a:rPr lang="th-TH" sz="2400" b="1" dirty="0" err="1" smtClean="0">
              <a:latin typeface="4805_KwangMD_Melt" pitchFamily="2" charset="0"/>
              <a:cs typeface="4805_KwangMD_Melt" pitchFamily="2" charset="0"/>
            </a:rPr>
            <a:t>คับเปิล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BC164E4B-27A3-4B88-B41B-15B6157BF179}" type="parTrans" cxnId="{F766E522-222E-4EA7-B5E3-98AFAF4A89D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8B6479D-6869-4A10-A7C8-6C54A84D33BE}" type="sibTrans" cxnId="{F766E522-222E-4EA7-B5E3-98AFAF4A89D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08C4476-9BEE-42C4-9CD6-0C4F62057884}">
      <dgm:prSet/>
      <dgm:spPr/>
      <dgm:t>
        <a:bodyPr/>
        <a:lstStyle/>
        <a:p>
          <a:r>
            <a:rPr lang="th-TH" b="1" dirty="0" smtClean="0">
              <a:latin typeface="4805_KwangMD_Melt" pitchFamily="2" charset="0"/>
              <a:cs typeface="4805_KwangMD_Melt" pitchFamily="2" charset="0"/>
            </a:rPr>
            <a:t>เซลล์แสงอาทิตย์หรือ</a:t>
          </a:r>
          <a:r>
            <a:rPr lang="th-TH" b="1" dirty="0" err="1" smtClean="0">
              <a:latin typeface="4805_KwangMD_Melt" pitchFamily="2" charset="0"/>
              <a:cs typeface="4805_KwangMD_Melt" pitchFamily="2" charset="0"/>
            </a:rPr>
            <a:t>โซลาร์</a:t>
          </a:r>
          <a:r>
            <a:rPr lang="th-TH" b="1" dirty="0" smtClean="0">
              <a:latin typeface="4805_KwangMD_Melt" pitchFamily="2" charset="0"/>
              <a:cs typeface="4805_KwangMD_Melt" pitchFamily="2" charset="0"/>
            </a:rPr>
            <a:t>เซลล์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713C9783-C8A1-4D6C-B750-0B52AFF79C63}" type="parTrans" cxnId="{2F64A2AF-B4C7-43EE-9B38-CC6A67396D1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B537BBF-F9BB-419E-9C36-23398C545810}" type="sibTrans" cxnId="{2F64A2AF-B4C7-43EE-9B38-CC6A67396D1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C105F27-66FF-40DD-A9C6-C0FEA66B8776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แสงสว่าง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D0FEA854-E470-4A2A-B79D-C0E6AF494864}" type="parTrans" cxnId="{10C5BFAC-8356-47E1-9C3C-F74182D23FF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6B915B4-E49C-4984-9086-DF0C893E4E02}" type="sibTrans" cxnId="{10C5BFAC-8356-47E1-9C3C-F74182D23FF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286D930-8FE7-40BD-8371-618C196FFCB5}">
      <dgm:prSet/>
      <dgm:spPr/>
      <dgm:t>
        <a:bodyPr/>
        <a:lstStyle/>
        <a:p>
          <a:r>
            <a:rPr lang="th-TH" b="1" dirty="0" err="1" smtClean="0">
              <a:latin typeface="4805_KwangMD_Melt" pitchFamily="2" charset="0"/>
              <a:cs typeface="4805_KwangMD_Melt" pitchFamily="2" charset="0"/>
            </a:rPr>
            <a:t>เจนเนอารเตอร์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6F96AA23-FCD2-45B9-9159-5C89F4385ACC}" type="parTrans" cxnId="{9C3FA48B-531C-4231-B25A-A7D45E63CD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8CFC7E0-6E58-4E27-8E4A-E0C106391BFA}" type="sibTrans" cxnId="{9C3FA48B-531C-4231-B25A-A7D45E63CD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8BF2041-7671-4923-9376-9603D7075D37}">
      <dgm:prSet phldrT="[ข้อความ]"/>
      <dgm:spPr/>
      <dgm:t>
        <a:bodyPr/>
        <a:lstStyle/>
        <a:p>
          <a:r>
            <a:rPr lang="th-TH" b="1" dirty="0" err="1" smtClean="0">
              <a:latin typeface="4805_KwangMD_Melt" pitchFamily="2" charset="0"/>
              <a:cs typeface="4805_KwangMD_Melt" pitchFamily="2" charset="0"/>
            </a:rPr>
            <a:t>อิเล็กโทรไลต์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DCCE397F-58FA-4CEE-9334-C278F45013B2}" type="parTrans" cxnId="{DC44D04A-DD63-48C9-9EC0-2A98D62B74A1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49ECFA0-0D2B-4B20-87F3-4910582B6AE2}" type="sibTrans" cxnId="{DC44D04A-DD63-48C9-9EC0-2A98D62B74A1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D634092-B6FB-4D57-8D34-744E3B7DD5D6}">
      <dgm:prSet phldrT="[ข้อความ]"/>
      <dgm:spPr/>
      <dgm:t>
        <a:bodyPr/>
        <a:lstStyle/>
        <a:p>
          <a:r>
            <a:rPr lang="th-TH" b="1" dirty="0" err="1" smtClean="0">
              <a:latin typeface="4805_KwangMD_Melt" pitchFamily="2" charset="0"/>
              <a:cs typeface="4805_KwangMD_Melt" pitchFamily="2" charset="0"/>
            </a:rPr>
            <a:t>โวล</a:t>
          </a:r>
          <a:r>
            <a:rPr lang="th-TH" b="1" dirty="0" smtClean="0">
              <a:latin typeface="4805_KwangMD_Melt" pitchFamily="2" charset="0"/>
              <a:cs typeface="4805_KwangMD_Melt" pitchFamily="2" charset="0"/>
            </a:rPr>
            <a:t>ตาอิกเซลล์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31EA7B3D-D102-48B9-904A-B317767B0979}" type="parTrans" cxnId="{BDDA3B35-140F-4B2D-86C5-9F9714D4A21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9D828B9-CC1B-46BA-A3FF-A6AB27408D71}" type="sibTrans" cxnId="{BDDA3B35-140F-4B2D-86C5-9F9714D4A21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780AE5A-2FE0-4B79-9918-5B9B7307B599}" type="pres">
      <dgm:prSet presAssocID="{529DB7CD-2B2D-4AE8-B635-9F95151ADFE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F236C15-40AC-4AEE-A27B-4CA67A626988}" type="pres">
      <dgm:prSet presAssocID="{85E257AD-57C4-412B-A6A2-99361570EA6B}" presName="root1" presStyleCnt="0"/>
      <dgm:spPr/>
      <dgm:t>
        <a:bodyPr/>
        <a:lstStyle/>
        <a:p>
          <a:endParaRPr lang="th-TH"/>
        </a:p>
      </dgm:t>
    </dgm:pt>
    <dgm:pt modelId="{CF9A778D-4AAD-43B5-8AEC-BF7B4968807E}" type="pres">
      <dgm:prSet presAssocID="{85E257AD-57C4-412B-A6A2-99361570EA6B}" presName="LevelOneTextNode" presStyleLbl="node0" presStyleIdx="0" presStyleCnt="3" custScaleX="13695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A09A171-F779-4372-9C45-3F9A2F5047DE}" type="pres">
      <dgm:prSet presAssocID="{85E257AD-57C4-412B-A6A2-99361570EA6B}" presName="level2hierChild" presStyleCnt="0"/>
      <dgm:spPr/>
      <dgm:t>
        <a:bodyPr/>
        <a:lstStyle/>
        <a:p>
          <a:endParaRPr lang="th-TH"/>
        </a:p>
      </dgm:t>
    </dgm:pt>
    <dgm:pt modelId="{07BAC942-0284-4C1F-8B54-3E8F987915CF}" type="pres">
      <dgm:prSet presAssocID="{72B57337-7A86-4F37-9042-719D721C968C}" presName="conn2-1" presStyleLbl="parChTrans1D2" presStyleIdx="0" presStyleCnt="6"/>
      <dgm:spPr/>
      <dgm:t>
        <a:bodyPr/>
        <a:lstStyle/>
        <a:p>
          <a:endParaRPr lang="th-TH"/>
        </a:p>
      </dgm:t>
    </dgm:pt>
    <dgm:pt modelId="{34AC0981-DE30-422D-8023-88E85B8D2133}" type="pres">
      <dgm:prSet presAssocID="{72B57337-7A86-4F37-9042-719D721C968C}" presName="connTx" presStyleLbl="parChTrans1D2" presStyleIdx="0" presStyleCnt="6"/>
      <dgm:spPr/>
      <dgm:t>
        <a:bodyPr/>
        <a:lstStyle/>
        <a:p>
          <a:endParaRPr lang="th-TH"/>
        </a:p>
      </dgm:t>
    </dgm:pt>
    <dgm:pt modelId="{F46B42B4-DACE-45AD-9242-6900657E19BD}" type="pres">
      <dgm:prSet presAssocID="{6A231193-44FF-4371-B74E-BEBBA81FB240}" presName="root2" presStyleCnt="0"/>
      <dgm:spPr/>
      <dgm:t>
        <a:bodyPr/>
        <a:lstStyle/>
        <a:p>
          <a:endParaRPr lang="th-TH"/>
        </a:p>
      </dgm:t>
    </dgm:pt>
    <dgm:pt modelId="{53E561D7-5D48-4E54-AA8D-F54121490667}" type="pres">
      <dgm:prSet presAssocID="{6A231193-44FF-4371-B74E-BEBBA81FB240}" presName="LevelTwoTextNode" presStyleLbl="node2" presStyleIdx="0" presStyleCnt="6" custLinFactNeighborX="946" custLinFactNeighborY="2843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5E1B7CA-12C3-43DE-8856-1ECB2CC53863}" type="pres">
      <dgm:prSet presAssocID="{6A231193-44FF-4371-B74E-BEBBA81FB240}" presName="level3hierChild" presStyleCnt="0"/>
      <dgm:spPr/>
      <dgm:t>
        <a:bodyPr/>
        <a:lstStyle/>
        <a:p>
          <a:endParaRPr lang="th-TH"/>
        </a:p>
      </dgm:t>
    </dgm:pt>
    <dgm:pt modelId="{A647C519-FF9A-4F6A-88CE-9AAD96439F2C}" type="pres">
      <dgm:prSet presAssocID="{FD991CC2-5707-40DC-A2D2-924B931B615E}" presName="conn2-1" presStyleLbl="parChTrans1D2" presStyleIdx="1" presStyleCnt="6"/>
      <dgm:spPr/>
      <dgm:t>
        <a:bodyPr/>
        <a:lstStyle/>
        <a:p>
          <a:endParaRPr lang="th-TH"/>
        </a:p>
      </dgm:t>
    </dgm:pt>
    <dgm:pt modelId="{A229895D-C40D-427F-AD06-583CA23953F0}" type="pres">
      <dgm:prSet presAssocID="{FD991CC2-5707-40DC-A2D2-924B931B615E}" presName="connTx" presStyleLbl="parChTrans1D2" presStyleIdx="1" presStyleCnt="6"/>
      <dgm:spPr/>
      <dgm:t>
        <a:bodyPr/>
        <a:lstStyle/>
        <a:p>
          <a:endParaRPr lang="th-TH"/>
        </a:p>
      </dgm:t>
    </dgm:pt>
    <dgm:pt modelId="{25294207-312E-4137-8AB0-A6C1979DD266}" type="pres">
      <dgm:prSet presAssocID="{52C13928-93FC-46F5-BEBD-2EE2D56D81DF}" presName="root2" presStyleCnt="0"/>
      <dgm:spPr/>
      <dgm:t>
        <a:bodyPr/>
        <a:lstStyle/>
        <a:p>
          <a:endParaRPr lang="th-TH"/>
        </a:p>
      </dgm:t>
    </dgm:pt>
    <dgm:pt modelId="{3640CF65-9855-423F-8AF0-FC908F3495EF}" type="pres">
      <dgm:prSet presAssocID="{52C13928-93FC-46F5-BEBD-2EE2D56D81DF}" presName="LevelTwoTextNode" presStyleLbl="node2" presStyleIdx="1" presStyleCnt="6" custLinFactNeighborX="946" custLinFactNeighborY="3032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4709552-68F5-4BD8-85ED-E6DCD2833910}" type="pres">
      <dgm:prSet presAssocID="{52C13928-93FC-46F5-BEBD-2EE2D56D81DF}" presName="level3hierChild" presStyleCnt="0"/>
      <dgm:spPr/>
      <dgm:t>
        <a:bodyPr/>
        <a:lstStyle/>
        <a:p>
          <a:endParaRPr lang="th-TH"/>
        </a:p>
      </dgm:t>
    </dgm:pt>
    <dgm:pt modelId="{E13EDA78-6077-4BA4-8F29-AD9447611C47}" type="pres">
      <dgm:prSet presAssocID="{BC164E4B-27A3-4B88-B41B-15B6157BF179}" presName="conn2-1" presStyleLbl="parChTrans1D3" presStyleIdx="0" presStyleCnt="4"/>
      <dgm:spPr/>
      <dgm:t>
        <a:bodyPr/>
        <a:lstStyle/>
        <a:p>
          <a:endParaRPr lang="th-TH"/>
        </a:p>
      </dgm:t>
    </dgm:pt>
    <dgm:pt modelId="{0B4A1EB9-40C2-43C4-8066-2FE0F7B98400}" type="pres">
      <dgm:prSet presAssocID="{BC164E4B-27A3-4B88-B41B-15B6157BF179}" presName="connTx" presStyleLbl="parChTrans1D3" presStyleIdx="0" presStyleCnt="4"/>
      <dgm:spPr/>
      <dgm:t>
        <a:bodyPr/>
        <a:lstStyle/>
        <a:p>
          <a:endParaRPr lang="th-TH"/>
        </a:p>
      </dgm:t>
    </dgm:pt>
    <dgm:pt modelId="{9CEE64C7-C930-442F-826A-BAF07003815F}" type="pres">
      <dgm:prSet presAssocID="{2A7CFE33-1BDE-43B5-A46D-3F054C68453D}" presName="root2" presStyleCnt="0"/>
      <dgm:spPr/>
      <dgm:t>
        <a:bodyPr/>
        <a:lstStyle/>
        <a:p>
          <a:endParaRPr lang="th-TH"/>
        </a:p>
      </dgm:t>
    </dgm:pt>
    <dgm:pt modelId="{7BBBF53D-0FA2-4F58-87F2-5CB62DD583E3}" type="pres">
      <dgm:prSet presAssocID="{2A7CFE33-1BDE-43B5-A46D-3F054C68453D}" presName="LevelTwoTextNode" presStyleLbl="node3" presStyleIdx="0" presStyleCnt="4" custLinFactNeighborX="-949" custLinFactNeighborY="-187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DDDE613-A0E7-4C0D-BC7B-2BC8CF5BE19B}" type="pres">
      <dgm:prSet presAssocID="{2A7CFE33-1BDE-43B5-A46D-3F054C68453D}" presName="level3hierChild" presStyleCnt="0"/>
      <dgm:spPr/>
      <dgm:t>
        <a:bodyPr/>
        <a:lstStyle/>
        <a:p>
          <a:endParaRPr lang="th-TH"/>
        </a:p>
      </dgm:t>
    </dgm:pt>
    <dgm:pt modelId="{2D58B874-2835-4754-8FFB-8E9E63F37E73}" type="pres">
      <dgm:prSet presAssocID="{324D00D1-8D64-4425-A3F1-3930D194563D}" presName="conn2-1" presStyleLbl="parChTrans1D3" presStyleIdx="1" presStyleCnt="4"/>
      <dgm:spPr/>
      <dgm:t>
        <a:bodyPr/>
        <a:lstStyle/>
        <a:p>
          <a:endParaRPr lang="th-TH"/>
        </a:p>
      </dgm:t>
    </dgm:pt>
    <dgm:pt modelId="{1DF62389-CBB4-4780-9CA4-B40916539694}" type="pres">
      <dgm:prSet presAssocID="{324D00D1-8D64-4425-A3F1-3930D194563D}" presName="connTx" presStyleLbl="parChTrans1D3" presStyleIdx="1" presStyleCnt="4"/>
      <dgm:spPr/>
      <dgm:t>
        <a:bodyPr/>
        <a:lstStyle/>
        <a:p>
          <a:endParaRPr lang="th-TH"/>
        </a:p>
      </dgm:t>
    </dgm:pt>
    <dgm:pt modelId="{41B994FA-62E0-44E0-B792-8FD3E7A08369}" type="pres">
      <dgm:prSet presAssocID="{410020D0-3D4C-4FED-8D91-4ABBA74D9B86}" presName="root2" presStyleCnt="0"/>
      <dgm:spPr/>
      <dgm:t>
        <a:bodyPr/>
        <a:lstStyle/>
        <a:p>
          <a:endParaRPr lang="th-TH"/>
        </a:p>
      </dgm:t>
    </dgm:pt>
    <dgm:pt modelId="{C927A069-7FD4-4B3C-B897-9D4FEB48B0FB}" type="pres">
      <dgm:prSet presAssocID="{410020D0-3D4C-4FED-8D91-4ABBA74D9B86}" presName="LevelTwoTextNode" presStyleLbl="node3" presStyleIdx="1" presStyleCnt="4" custLinFactNeighborX="-949" custLinFactNeighborY="-2661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CDBEEC7-ACEA-4BE8-9FAD-799251F2E664}" type="pres">
      <dgm:prSet presAssocID="{410020D0-3D4C-4FED-8D91-4ABBA74D9B86}" presName="level3hierChild" presStyleCnt="0"/>
      <dgm:spPr/>
      <dgm:t>
        <a:bodyPr/>
        <a:lstStyle/>
        <a:p>
          <a:endParaRPr lang="th-TH"/>
        </a:p>
      </dgm:t>
    </dgm:pt>
    <dgm:pt modelId="{853D9AEB-F527-407E-A782-8A757FB016BA}" type="pres">
      <dgm:prSet presAssocID="{ED387A28-7C9A-4F85-89BE-11BCED7B0A98}" presName="conn2-1" presStyleLbl="parChTrans1D2" presStyleIdx="2" presStyleCnt="6"/>
      <dgm:spPr/>
      <dgm:t>
        <a:bodyPr/>
        <a:lstStyle/>
        <a:p>
          <a:endParaRPr lang="th-TH"/>
        </a:p>
      </dgm:t>
    </dgm:pt>
    <dgm:pt modelId="{19E769F5-53EC-4977-8442-0765E677DB22}" type="pres">
      <dgm:prSet presAssocID="{ED387A28-7C9A-4F85-89BE-11BCED7B0A98}" presName="connTx" presStyleLbl="parChTrans1D2" presStyleIdx="2" presStyleCnt="6"/>
      <dgm:spPr/>
      <dgm:t>
        <a:bodyPr/>
        <a:lstStyle/>
        <a:p>
          <a:endParaRPr lang="th-TH"/>
        </a:p>
      </dgm:t>
    </dgm:pt>
    <dgm:pt modelId="{64BEC844-B0CC-464C-BDDE-0BFB885446B1}" type="pres">
      <dgm:prSet presAssocID="{6E1D52B8-93A3-48CD-BDDD-10E3BF95AF1B}" presName="root2" presStyleCnt="0"/>
      <dgm:spPr/>
      <dgm:t>
        <a:bodyPr/>
        <a:lstStyle/>
        <a:p>
          <a:endParaRPr lang="th-TH"/>
        </a:p>
      </dgm:t>
    </dgm:pt>
    <dgm:pt modelId="{15304A58-4CD5-4BE1-BAD2-6ADC909E7C6F}" type="pres">
      <dgm:prSet presAssocID="{6E1D52B8-93A3-48CD-BDDD-10E3BF95AF1B}" presName="LevelTwoTextNode" presStyleLbl="node2" presStyleIdx="2" presStyleCnt="6" custLinFactNeighborX="946" custLinFactNeighborY="224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765CE2F-C6E9-4FF4-9F2E-44B9E2924B05}" type="pres">
      <dgm:prSet presAssocID="{6E1D52B8-93A3-48CD-BDDD-10E3BF95AF1B}" presName="level3hierChild" presStyleCnt="0"/>
      <dgm:spPr/>
      <dgm:t>
        <a:bodyPr/>
        <a:lstStyle/>
        <a:p>
          <a:endParaRPr lang="th-TH"/>
        </a:p>
      </dgm:t>
    </dgm:pt>
    <dgm:pt modelId="{21AE5B58-EEAA-495F-AD9C-B2A146362731}" type="pres">
      <dgm:prSet presAssocID="{2D599BEB-65CC-419D-B83B-66A55AA1A0C0}" presName="conn2-1" presStyleLbl="parChTrans1D2" presStyleIdx="3" presStyleCnt="6"/>
      <dgm:spPr/>
      <dgm:t>
        <a:bodyPr/>
        <a:lstStyle/>
        <a:p>
          <a:endParaRPr lang="th-TH"/>
        </a:p>
      </dgm:t>
    </dgm:pt>
    <dgm:pt modelId="{A23D1E59-B2E1-4080-8566-519E4FA1B0F1}" type="pres">
      <dgm:prSet presAssocID="{2D599BEB-65CC-419D-B83B-66A55AA1A0C0}" presName="connTx" presStyleLbl="parChTrans1D2" presStyleIdx="3" presStyleCnt="6"/>
      <dgm:spPr/>
      <dgm:t>
        <a:bodyPr/>
        <a:lstStyle/>
        <a:p>
          <a:endParaRPr lang="th-TH"/>
        </a:p>
      </dgm:t>
    </dgm:pt>
    <dgm:pt modelId="{425C3848-430D-4DA6-8565-8AC082BDE7C5}" type="pres">
      <dgm:prSet presAssocID="{3D436C31-7E08-4BC3-812C-99DB4EACECCC}" presName="root2" presStyleCnt="0"/>
      <dgm:spPr/>
      <dgm:t>
        <a:bodyPr/>
        <a:lstStyle/>
        <a:p>
          <a:endParaRPr lang="th-TH"/>
        </a:p>
      </dgm:t>
    </dgm:pt>
    <dgm:pt modelId="{180D7861-90FC-4D9C-803A-99EDA07760F2}" type="pres">
      <dgm:prSet presAssocID="{3D436C31-7E08-4BC3-812C-99DB4EACECCC}" presName="LevelTwoTextNode" presStyleLbl="node2" presStyleIdx="3" presStyleCnt="6" custScaleX="124560" custLinFactNeighborX="946" custLinFactNeighborY="1462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1E29CAE-85BE-42B8-B1A2-BD7EC6D7321D}" type="pres">
      <dgm:prSet presAssocID="{3D436C31-7E08-4BC3-812C-99DB4EACECCC}" presName="level3hierChild" presStyleCnt="0"/>
      <dgm:spPr/>
      <dgm:t>
        <a:bodyPr/>
        <a:lstStyle/>
        <a:p>
          <a:endParaRPr lang="th-TH"/>
        </a:p>
      </dgm:t>
    </dgm:pt>
    <dgm:pt modelId="{2229223E-6388-420B-A194-C6E00E8AB6CD}" type="pres">
      <dgm:prSet presAssocID="{2A2CD391-3FE9-4AEE-9BFC-51FDA7C8AB07}" presName="conn2-1" presStyleLbl="parChTrans1D2" presStyleIdx="4" presStyleCnt="6"/>
      <dgm:spPr/>
      <dgm:t>
        <a:bodyPr/>
        <a:lstStyle/>
        <a:p>
          <a:endParaRPr lang="th-TH"/>
        </a:p>
      </dgm:t>
    </dgm:pt>
    <dgm:pt modelId="{30B8CB12-6EFA-4D74-9AF3-6C5D8A7D06C1}" type="pres">
      <dgm:prSet presAssocID="{2A2CD391-3FE9-4AEE-9BFC-51FDA7C8AB07}" presName="connTx" presStyleLbl="parChTrans1D2" presStyleIdx="4" presStyleCnt="6"/>
      <dgm:spPr/>
      <dgm:t>
        <a:bodyPr/>
        <a:lstStyle/>
        <a:p>
          <a:endParaRPr lang="th-TH"/>
        </a:p>
      </dgm:t>
    </dgm:pt>
    <dgm:pt modelId="{902676B7-2013-40E6-840D-5EA17DF71778}" type="pres">
      <dgm:prSet presAssocID="{EB0E5A54-D75B-4CDF-A18F-5092B982806E}" presName="root2" presStyleCnt="0"/>
      <dgm:spPr/>
      <dgm:t>
        <a:bodyPr/>
        <a:lstStyle/>
        <a:p>
          <a:endParaRPr lang="th-TH"/>
        </a:p>
      </dgm:t>
    </dgm:pt>
    <dgm:pt modelId="{8BACC62E-EFBC-4193-AD37-360B5529C230}" type="pres">
      <dgm:prSet presAssocID="{EB0E5A54-D75B-4CDF-A18F-5092B982806E}" presName="LevelTwoTextNode" presStyleLbl="node2" presStyleIdx="4" presStyleCnt="6" custScaleX="103252" custLinFactNeighborX="91" custLinFactNeighborY="67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89F86C6-B023-4B28-B488-45222DFBADC1}" type="pres">
      <dgm:prSet presAssocID="{EB0E5A54-D75B-4CDF-A18F-5092B982806E}" presName="level3hierChild" presStyleCnt="0"/>
      <dgm:spPr/>
      <dgm:t>
        <a:bodyPr/>
        <a:lstStyle/>
        <a:p>
          <a:endParaRPr lang="th-TH"/>
        </a:p>
      </dgm:t>
    </dgm:pt>
    <dgm:pt modelId="{C36E0A87-2021-4FD6-AABA-027E2643D619}" type="pres">
      <dgm:prSet presAssocID="{6F96AA23-FCD2-45B9-9159-5C89F4385ACC}" presName="conn2-1" presStyleLbl="parChTrans1D3" presStyleIdx="2" presStyleCnt="4"/>
      <dgm:spPr/>
      <dgm:t>
        <a:bodyPr/>
        <a:lstStyle/>
        <a:p>
          <a:endParaRPr lang="th-TH"/>
        </a:p>
      </dgm:t>
    </dgm:pt>
    <dgm:pt modelId="{7E6F64B9-76FC-4743-831A-6D5B0B6D1723}" type="pres">
      <dgm:prSet presAssocID="{6F96AA23-FCD2-45B9-9159-5C89F4385ACC}" presName="connTx" presStyleLbl="parChTrans1D3" presStyleIdx="2" presStyleCnt="4"/>
      <dgm:spPr/>
      <dgm:t>
        <a:bodyPr/>
        <a:lstStyle/>
        <a:p>
          <a:endParaRPr lang="th-TH"/>
        </a:p>
      </dgm:t>
    </dgm:pt>
    <dgm:pt modelId="{C4ED69D7-DE7F-454F-B69A-B7706475C6EA}" type="pres">
      <dgm:prSet presAssocID="{5286D930-8FE7-40BD-8371-618C196FFCB5}" presName="root2" presStyleCnt="0"/>
      <dgm:spPr/>
      <dgm:t>
        <a:bodyPr/>
        <a:lstStyle/>
        <a:p>
          <a:endParaRPr lang="th-TH"/>
        </a:p>
      </dgm:t>
    </dgm:pt>
    <dgm:pt modelId="{D5CEB9FD-BD49-43F1-9089-DD76BA37A240}" type="pres">
      <dgm:prSet presAssocID="{5286D930-8FE7-40BD-8371-618C196FFCB5}" presName="LevelTwoTextNode" presStyleLbl="node3" presStyleIdx="2" presStyleCnt="4" custLinFactNeighborX="2189" custLinFactNeighborY="67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41DDB8D-F354-4999-B1A9-8250D56D5DFE}" type="pres">
      <dgm:prSet presAssocID="{5286D930-8FE7-40BD-8371-618C196FFCB5}" presName="level3hierChild" presStyleCnt="0"/>
      <dgm:spPr/>
      <dgm:t>
        <a:bodyPr/>
        <a:lstStyle/>
        <a:p>
          <a:endParaRPr lang="th-TH"/>
        </a:p>
      </dgm:t>
    </dgm:pt>
    <dgm:pt modelId="{E1273B37-0C22-4651-A206-763828010CFE}" type="pres">
      <dgm:prSet presAssocID="{D0FEA854-E470-4A2A-B79D-C0E6AF494864}" presName="conn2-1" presStyleLbl="parChTrans1D2" presStyleIdx="5" presStyleCnt="6"/>
      <dgm:spPr/>
      <dgm:t>
        <a:bodyPr/>
        <a:lstStyle/>
        <a:p>
          <a:endParaRPr lang="th-TH"/>
        </a:p>
      </dgm:t>
    </dgm:pt>
    <dgm:pt modelId="{9DF1557C-A9B6-4E2D-956D-5D3C5911487B}" type="pres">
      <dgm:prSet presAssocID="{D0FEA854-E470-4A2A-B79D-C0E6AF494864}" presName="connTx" presStyleLbl="parChTrans1D2" presStyleIdx="5" presStyleCnt="6"/>
      <dgm:spPr/>
      <dgm:t>
        <a:bodyPr/>
        <a:lstStyle/>
        <a:p>
          <a:endParaRPr lang="th-TH"/>
        </a:p>
      </dgm:t>
    </dgm:pt>
    <dgm:pt modelId="{3CE50040-B27A-4792-831C-C7AA94B90BEA}" type="pres">
      <dgm:prSet presAssocID="{0C105F27-66FF-40DD-A9C6-C0FEA66B8776}" presName="root2" presStyleCnt="0"/>
      <dgm:spPr/>
      <dgm:t>
        <a:bodyPr/>
        <a:lstStyle/>
        <a:p>
          <a:endParaRPr lang="th-TH"/>
        </a:p>
      </dgm:t>
    </dgm:pt>
    <dgm:pt modelId="{66F78219-B5FB-4128-8633-E2B6F9E67F46}" type="pres">
      <dgm:prSet presAssocID="{0C105F27-66FF-40DD-A9C6-C0FEA66B8776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ECAC17E-2CA6-488A-843D-A6EAC7A8CD0C}" type="pres">
      <dgm:prSet presAssocID="{0C105F27-66FF-40DD-A9C6-C0FEA66B8776}" presName="level3hierChild" presStyleCnt="0"/>
      <dgm:spPr/>
      <dgm:t>
        <a:bodyPr/>
        <a:lstStyle/>
        <a:p>
          <a:endParaRPr lang="th-TH"/>
        </a:p>
      </dgm:t>
    </dgm:pt>
    <dgm:pt modelId="{FCC4E098-56A9-4058-A5E1-13419A88717C}" type="pres">
      <dgm:prSet presAssocID="{713C9783-C8A1-4D6C-B750-0B52AFF79C63}" presName="conn2-1" presStyleLbl="parChTrans1D3" presStyleIdx="3" presStyleCnt="4"/>
      <dgm:spPr/>
      <dgm:t>
        <a:bodyPr/>
        <a:lstStyle/>
        <a:p>
          <a:endParaRPr lang="th-TH"/>
        </a:p>
      </dgm:t>
    </dgm:pt>
    <dgm:pt modelId="{5275B812-112A-48BF-85F7-6B739C083DB0}" type="pres">
      <dgm:prSet presAssocID="{713C9783-C8A1-4D6C-B750-0B52AFF79C63}" presName="connTx" presStyleLbl="parChTrans1D3" presStyleIdx="3" presStyleCnt="4"/>
      <dgm:spPr/>
      <dgm:t>
        <a:bodyPr/>
        <a:lstStyle/>
        <a:p>
          <a:endParaRPr lang="th-TH"/>
        </a:p>
      </dgm:t>
    </dgm:pt>
    <dgm:pt modelId="{3A61FA5F-23DB-4FC4-A838-5D82F681801D}" type="pres">
      <dgm:prSet presAssocID="{508C4476-9BEE-42C4-9CD6-0C4F62057884}" presName="root2" presStyleCnt="0"/>
      <dgm:spPr/>
      <dgm:t>
        <a:bodyPr/>
        <a:lstStyle/>
        <a:p>
          <a:endParaRPr lang="th-TH"/>
        </a:p>
      </dgm:t>
    </dgm:pt>
    <dgm:pt modelId="{9BA9B496-C617-4885-9F1E-B0CE6A9AA50A}" type="pres">
      <dgm:prSet presAssocID="{508C4476-9BEE-42C4-9CD6-0C4F62057884}" presName="LevelTwoTextNode" presStyleLbl="node3" presStyleIdx="3" presStyleCnt="4" custScaleX="188787" custLinFactNeighborX="-2682" custLinFactNeighborY="867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318AB81-1AD2-4F4B-BDF1-9EE151E6B52C}" type="pres">
      <dgm:prSet presAssocID="{508C4476-9BEE-42C4-9CD6-0C4F62057884}" presName="level3hierChild" presStyleCnt="0"/>
      <dgm:spPr/>
      <dgm:t>
        <a:bodyPr/>
        <a:lstStyle/>
        <a:p>
          <a:endParaRPr lang="th-TH"/>
        </a:p>
      </dgm:t>
    </dgm:pt>
    <dgm:pt modelId="{3C0285E3-7F8B-4380-8CE9-1123A1335983}" type="pres">
      <dgm:prSet presAssocID="{08BF2041-7671-4923-9376-9603D7075D37}" presName="root1" presStyleCnt="0"/>
      <dgm:spPr/>
      <dgm:t>
        <a:bodyPr/>
        <a:lstStyle/>
        <a:p>
          <a:endParaRPr lang="th-TH"/>
        </a:p>
      </dgm:t>
    </dgm:pt>
    <dgm:pt modelId="{79D98630-BA00-46FB-9342-F35BDAC61F77}" type="pres">
      <dgm:prSet presAssocID="{08BF2041-7671-4923-9376-9603D7075D37}" presName="LevelOneTextNode" presStyleLbl="node0" presStyleIdx="1" presStyleCnt="3" custLinFactX="180717" custLinFactY="-50021" custLinFactNeighborX="200000" custLinFactNeighborY="-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1DC1155-DE71-4D42-8BF7-6942B95F1A7D}" type="pres">
      <dgm:prSet presAssocID="{08BF2041-7671-4923-9376-9603D7075D37}" presName="level2hierChild" presStyleCnt="0"/>
      <dgm:spPr/>
      <dgm:t>
        <a:bodyPr/>
        <a:lstStyle/>
        <a:p>
          <a:endParaRPr lang="th-TH"/>
        </a:p>
      </dgm:t>
    </dgm:pt>
    <dgm:pt modelId="{80D5F861-1CFC-4968-8715-46B7CAE2DA16}" type="pres">
      <dgm:prSet presAssocID="{ED634092-B6FB-4D57-8D34-744E3B7DD5D6}" presName="root1" presStyleCnt="0"/>
      <dgm:spPr/>
      <dgm:t>
        <a:bodyPr/>
        <a:lstStyle/>
        <a:p>
          <a:endParaRPr lang="th-TH"/>
        </a:p>
      </dgm:t>
    </dgm:pt>
    <dgm:pt modelId="{F010C0DC-B4B6-42F6-BA10-264ED0955B38}" type="pres">
      <dgm:prSet presAssocID="{ED634092-B6FB-4D57-8D34-744E3B7DD5D6}" presName="LevelOneTextNode" presStyleLbl="node0" presStyleIdx="2" presStyleCnt="3" custLinFactX="180717" custLinFactY="-57871" custLinFactNeighborX="200000" custLinFactNeighborY="-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E112941-DD0A-4EF6-B16C-CF7008032EF5}" type="pres">
      <dgm:prSet presAssocID="{ED634092-B6FB-4D57-8D34-744E3B7DD5D6}" presName="level2hierChild" presStyleCnt="0"/>
      <dgm:spPr/>
      <dgm:t>
        <a:bodyPr/>
        <a:lstStyle/>
        <a:p>
          <a:endParaRPr lang="th-TH"/>
        </a:p>
      </dgm:t>
    </dgm:pt>
  </dgm:ptLst>
  <dgm:cxnLst>
    <dgm:cxn modelId="{77EC73D5-48A6-4628-96A8-9C3FF168E142}" srcId="{85E257AD-57C4-412B-A6A2-99361570EA6B}" destId="{6A231193-44FF-4371-B74E-BEBBA81FB240}" srcOrd="0" destOrd="0" parTransId="{72B57337-7A86-4F37-9042-719D721C968C}" sibTransId="{CE299D5A-4155-4C84-93FA-83C35183F81C}"/>
    <dgm:cxn modelId="{4FAB5F7B-8E8C-45A2-8F81-91F178270835}" type="presOf" srcId="{713C9783-C8A1-4D6C-B750-0B52AFF79C63}" destId="{5275B812-112A-48BF-85F7-6B739C083DB0}" srcOrd="1" destOrd="0" presId="urn:microsoft.com/office/officeart/2005/8/layout/hierarchy2"/>
    <dgm:cxn modelId="{55FF06CC-22FD-4A2D-8813-2375C3CC6F25}" type="presOf" srcId="{2A2CD391-3FE9-4AEE-9BFC-51FDA7C8AB07}" destId="{2229223E-6388-420B-A194-C6E00E8AB6CD}" srcOrd="0" destOrd="0" presId="urn:microsoft.com/office/officeart/2005/8/layout/hierarchy2"/>
    <dgm:cxn modelId="{BDDA3B35-140F-4B2D-86C5-9F9714D4A214}" srcId="{529DB7CD-2B2D-4AE8-B635-9F95151ADFEB}" destId="{ED634092-B6FB-4D57-8D34-744E3B7DD5D6}" srcOrd="2" destOrd="0" parTransId="{31EA7B3D-D102-48B9-904A-B317767B0979}" sibTransId="{B9D828B9-CC1B-46BA-A3FF-A6AB27408D71}"/>
    <dgm:cxn modelId="{6947F0C7-48E3-44AF-85CD-375335BFACED}" type="presOf" srcId="{D0FEA854-E470-4A2A-B79D-C0E6AF494864}" destId="{9DF1557C-A9B6-4E2D-956D-5D3C5911487B}" srcOrd="1" destOrd="0" presId="urn:microsoft.com/office/officeart/2005/8/layout/hierarchy2"/>
    <dgm:cxn modelId="{29DF7C9E-2C6A-4770-94C8-4A49A796430F}" type="presOf" srcId="{6A231193-44FF-4371-B74E-BEBBA81FB240}" destId="{53E561D7-5D48-4E54-AA8D-F54121490667}" srcOrd="0" destOrd="0" presId="urn:microsoft.com/office/officeart/2005/8/layout/hierarchy2"/>
    <dgm:cxn modelId="{4C634A76-2648-494E-9F76-3F71CDA12FC9}" type="presOf" srcId="{FD991CC2-5707-40DC-A2D2-924B931B615E}" destId="{A229895D-C40D-427F-AD06-583CA23953F0}" srcOrd="1" destOrd="0" presId="urn:microsoft.com/office/officeart/2005/8/layout/hierarchy2"/>
    <dgm:cxn modelId="{B61EA503-66D1-498D-8DD4-C42A36E5A7E9}" type="presOf" srcId="{D0FEA854-E470-4A2A-B79D-C0E6AF494864}" destId="{E1273B37-0C22-4651-A206-763828010CFE}" srcOrd="0" destOrd="0" presId="urn:microsoft.com/office/officeart/2005/8/layout/hierarchy2"/>
    <dgm:cxn modelId="{B4B8E81D-25B7-4FB1-89FC-5EAFF1A5EEF7}" type="presOf" srcId="{508C4476-9BEE-42C4-9CD6-0C4F62057884}" destId="{9BA9B496-C617-4885-9F1E-B0CE6A9AA50A}" srcOrd="0" destOrd="0" presId="urn:microsoft.com/office/officeart/2005/8/layout/hierarchy2"/>
    <dgm:cxn modelId="{2C10B505-A3FC-4168-AFCC-9F0194E11E0D}" type="presOf" srcId="{713C9783-C8A1-4D6C-B750-0B52AFF79C63}" destId="{FCC4E098-56A9-4058-A5E1-13419A88717C}" srcOrd="0" destOrd="0" presId="urn:microsoft.com/office/officeart/2005/8/layout/hierarchy2"/>
    <dgm:cxn modelId="{F766E522-222E-4EA7-B5E3-98AFAF4A89D3}" srcId="{52C13928-93FC-46F5-BEBD-2EE2D56D81DF}" destId="{2A7CFE33-1BDE-43B5-A46D-3F054C68453D}" srcOrd="0" destOrd="0" parTransId="{BC164E4B-27A3-4B88-B41B-15B6157BF179}" sibTransId="{B8B6479D-6869-4A10-A7C8-6C54A84D33BE}"/>
    <dgm:cxn modelId="{5F21F832-B81B-47F7-87D3-894841A37EB7}" type="presOf" srcId="{529DB7CD-2B2D-4AE8-B635-9F95151ADFEB}" destId="{3780AE5A-2FE0-4B79-9918-5B9B7307B599}" srcOrd="0" destOrd="0" presId="urn:microsoft.com/office/officeart/2005/8/layout/hierarchy2"/>
    <dgm:cxn modelId="{69CCBF7A-E985-4682-A84F-D002FAB2F7F0}" srcId="{85E257AD-57C4-412B-A6A2-99361570EA6B}" destId="{6E1D52B8-93A3-48CD-BDDD-10E3BF95AF1B}" srcOrd="2" destOrd="0" parTransId="{ED387A28-7C9A-4F85-89BE-11BCED7B0A98}" sibTransId="{EF4DD2F9-412C-4779-ADAC-06E5470DAB7F}"/>
    <dgm:cxn modelId="{71C9C848-A514-42CD-8FC0-FB84D92F7743}" type="presOf" srcId="{2D599BEB-65CC-419D-B83B-66A55AA1A0C0}" destId="{A23D1E59-B2E1-4080-8566-519E4FA1B0F1}" srcOrd="1" destOrd="0" presId="urn:microsoft.com/office/officeart/2005/8/layout/hierarchy2"/>
    <dgm:cxn modelId="{4472D93C-E63B-495E-9D4E-44C174C347E2}" type="presOf" srcId="{ED634092-B6FB-4D57-8D34-744E3B7DD5D6}" destId="{F010C0DC-B4B6-42F6-BA10-264ED0955B38}" srcOrd="0" destOrd="0" presId="urn:microsoft.com/office/officeart/2005/8/layout/hierarchy2"/>
    <dgm:cxn modelId="{9D5C6FF5-AFFD-457B-B57D-4CC0CA4952B0}" type="presOf" srcId="{324D00D1-8D64-4425-A3F1-3930D194563D}" destId="{2D58B874-2835-4754-8FFB-8E9E63F37E73}" srcOrd="0" destOrd="0" presId="urn:microsoft.com/office/officeart/2005/8/layout/hierarchy2"/>
    <dgm:cxn modelId="{AE1FBF1A-108D-477C-8687-1F24F21B0385}" type="presOf" srcId="{5286D930-8FE7-40BD-8371-618C196FFCB5}" destId="{D5CEB9FD-BD49-43F1-9089-DD76BA37A240}" srcOrd="0" destOrd="0" presId="urn:microsoft.com/office/officeart/2005/8/layout/hierarchy2"/>
    <dgm:cxn modelId="{8786053B-9B93-41AC-B824-AAE87F7CB698}" srcId="{85E257AD-57C4-412B-A6A2-99361570EA6B}" destId="{EB0E5A54-D75B-4CDF-A18F-5092B982806E}" srcOrd="4" destOrd="0" parTransId="{2A2CD391-3FE9-4AEE-9BFC-51FDA7C8AB07}" sibTransId="{E6F763C2-F0E7-4345-9888-F0736C71ACC7}"/>
    <dgm:cxn modelId="{8617460D-7DA0-4284-B270-CE90BF7D883C}" type="presOf" srcId="{324D00D1-8D64-4425-A3F1-3930D194563D}" destId="{1DF62389-CBB4-4780-9CA4-B40916539694}" srcOrd="1" destOrd="0" presId="urn:microsoft.com/office/officeart/2005/8/layout/hierarchy2"/>
    <dgm:cxn modelId="{0CE53D30-7E33-4C23-931C-0A4C2FE80908}" type="presOf" srcId="{6F96AA23-FCD2-45B9-9159-5C89F4385ACC}" destId="{C36E0A87-2021-4FD6-AABA-027E2643D619}" srcOrd="0" destOrd="0" presId="urn:microsoft.com/office/officeart/2005/8/layout/hierarchy2"/>
    <dgm:cxn modelId="{2F64A2AF-B4C7-43EE-9B38-CC6A67396D1D}" srcId="{0C105F27-66FF-40DD-A9C6-C0FEA66B8776}" destId="{508C4476-9BEE-42C4-9CD6-0C4F62057884}" srcOrd="0" destOrd="0" parTransId="{713C9783-C8A1-4D6C-B750-0B52AFF79C63}" sibTransId="{5B537BBF-F9BB-419E-9C36-23398C545810}"/>
    <dgm:cxn modelId="{E355CC7C-1D54-4277-8455-F8E086AF7A61}" type="presOf" srcId="{410020D0-3D4C-4FED-8D91-4ABBA74D9B86}" destId="{C927A069-7FD4-4B3C-B897-9D4FEB48B0FB}" srcOrd="0" destOrd="0" presId="urn:microsoft.com/office/officeart/2005/8/layout/hierarchy2"/>
    <dgm:cxn modelId="{57CEB753-5913-4734-82DD-FDD8A4BD3009}" type="presOf" srcId="{BC164E4B-27A3-4B88-B41B-15B6157BF179}" destId="{0B4A1EB9-40C2-43C4-8066-2FE0F7B98400}" srcOrd="1" destOrd="0" presId="urn:microsoft.com/office/officeart/2005/8/layout/hierarchy2"/>
    <dgm:cxn modelId="{280E55F4-3990-41EE-8750-5FB74B51EBC3}" type="presOf" srcId="{08BF2041-7671-4923-9376-9603D7075D37}" destId="{79D98630-BA00-46FB-9342-F35BDAC61F77}" srcOrd="0" destOrd="0" presId="urn:microsoft.com/office/officeart/2005/8/layout/hierarchy2"/>
    <dgm:cxn modelId="{6917A54A-03F1-4C58-89BA-DC3F520B36AB}" type="presOf" srcId="{3D436C31-7E08-4BC3-812C-99DB4EACECCC}" destId="{180D7861-90FC-4D9C-803A-99EDA07760F2}" srcOrd="0" destOrd="0" presId="urn:microsoft.com/office/officeart/2005/8/layout/hierarchy2"/>
    <dgm:cxn modelId="{90057457-1A91-419C-A0A6-891B740A1CFD}" type="presOf" srcId="{6F96AA23-FCD2-45B9-9159-5C89F4385ACC}" destId="{7E6F64B9-76FC-4743-831A-6D5B0B6D1723}" srcOrd="1" destOrd="0" presId="urn:microsoft.com/office/officeart/2005/8/layout/hierarchy2"/>
    <dgm:cxn modelId="{4630F650-A92C-4187-9FB0-EA395BA8B5DD}" type="presOf" srcId="{2A2CD391-3FE9-4AEE-9BFC-51FDA7C8AB07}" destId="{30B8CB12-6EFA-4D74-9AF3-6C5D8A7D06C1}" srcOrd="1" destOrd="0" presId="urn:microsoft.com/office/officeart/2005/8/layout/hierarchy2"/>
    <dgm:cxn modelId="{BA4CEC79-CD1F-4567-94B3-8DDB64BE50E5}" srcId="{529DB7CD-2B2D-4AE8-B635-9F95151ADFEB}" destId="{85E257AD-57C4-412B-A6A2-99361570EA6B}" srcOrd="0" destOrd="0" parTransId="{2DDE8A7B-9810-42A5-90CF-744CF00D887A}" sibTransId="{B35969F6-6195-4E3B-A1E1-3BC83D5198DC}"/>
    <dgm:cxn modelId="{0F06880C-8FBB-4DF7-BCD5-E121DC385782}" type="presOf" srcId="{72B57337-7A86-4F37-9042-719D721C968C}" destId="{34AC0981-DE30-422D-8023-88E85B8D2133}" srcOrd="1" destOrd="0" presId="urn:microsoft.com/office/officeart/2005/8/layout/hierarchy2"/>
    <dgm:cxn modelId="{C7E2E39E-B87C-49E8-A7AB-6286528312FC}" type="presOf" srcId="{2A7CFE33-1BDE-43B5-A46D-3F054C68453D}" destId="{7BBBF53D-0FA2-4F58-87F2-5CB62DD583E3}" srcOrd="0" destOrd="0" presId="urn:microsoft.com/office/officeart/2005/8/layout/hierarchy2"/>
    <dgm:cxn modelId="{DFFBB664-6E8E-428D-A419-EC6529B9DDC6}" type="presOf" srcId="{EB0E5A54-D75B-4CDF-A18F-5092B982806E}" destId="{8BACC62E-EFBC-4193-AD37-360B5529C230}" srcOrd="0" destOrd="0" presId="urn:microsoft.com/office/officeart/2005/8/layout/hierarchy2"/>
    <dgm:cxn modelId="{94B1E8B2-2F7B-459F-B54C-6CC2DBFBA033}" srcId="{85E257AD-57C4-412B-A6A2-99361570EA6B}" destId="{3D436C31-7E08-4BC3-812C-99DB4EACECCC}" srcOrd="3" destOrd="0" parTransId="{2D599BEB-65CC-419D-B83B-66A55AA1A0C0}" sibTransId="{3B9587F9-CBB7-492A-AD60-770DB409AA17}"/>
    <dgm:cxn modelId="{561DF662-4C00-4C37-8AE8-732A69168C1E}" type="presOf" srcId="{72B57337-7A86-4F37-9042-719D721C968C}" destId="{07BAC942-0284-4C1F-8B54-3E8F987915CF}" srcOrd="0" destOrd="0" presId="urn:microsoft.com/office/officeart/2005/8/layout/hierarchy2"/>
    <dgm:cxn modelId="{9C3FA48B-531C-4231-B25A-A7D45E63CD2E}" srcId="{EB0E5A54-D75B-4CDF-A18F-5092B982806E}" destId="{5286D930-8FE7-40BD-8371-618C196FFCB5}" srcOrd="0" destOrd="0" parTransId="{6F96AA23-FCD2-45B9-9159-5C89F4385ACC}" sibTransId="{48CFC7E0-6E58-4E27-8E4A-E0C106391BFA}"/>
    <dgm:cxn modelId="{8D8E13F0-1BBF-4388-9077-9FA8B1DF0472}" type="presOf" srcId="{ED387A28-7C9A-4F85-89BE-11BCED7B0A98}" destId="{853D9AEB-F527-407E-A782-8A757FB016BA}" srcOrd="0" destOrd="0" presId="urn:microsoft.com/office/officeart/2005/8/layout/hierarchy2"/>
    <dgm:cxn modelId="{AF68124E-DBEA-43B0-951C-837E45F922CD}" type="presOf" srcId="{BC164E4B-27A3-4B88-B41B-15B6157BF179}" destId="{E13EDA78-6077-4BA4-8F29-AD9447611C47}" srcOrd="0" destOrd="0" presId="urn:microsoft.com/office/officeart/2005/8/layout/hierarchy2"/>
    <dgm:cxn modelId="{B03649EB-2751-4D3C-8CB2-815B4E5EB4B1}" type="presOf" srcId="{FD991CC2-5707-40DC-A2D2-924B931B615E}" destId="{A647C519-FF9A-4F6A-88CE-9AAD96439F2C}" srcOrd="0" destOrd="0" presId="urn:microsoft.com/office/officeart/2005/8/layout/hierarchy2"/>
    <dgm:cxn modelId="{C2964341-9C35-4A07-A732-CBD06CBEB299}" type="presOf" srcId="{52C13928-93FC-46F5-BEBD-2EE2D56D81DF}" destId="{3640CF65-9855-423F-8AF0-FC908F3495EF}" srcOrd="0" destOrd="0" presId="urn:microsoft.com/office/officeart/2005/8/layout/hierarchy2"/>
    <dgm:cxn modelId="{10C5BFAC-8356-47E1-9C3C-F74182D23FF0}" srcId="{85E257AD-57C4-412B-A6A2-99361570EA6B}" destId="{0C105F27-66FF-40DD-A9C6-C0FEA66B8776}" srcOrd="5" destOrd="0" parTransId="{D0FEA854-E470-4A2A-B79D-C0E6AF494864}" sibTransId="{06B915B4-E49C-4984-9086-DF0C893E4E02}"/>
    <dgm:cxn modelId="{467191AD-BA10-4375-92FA-AB09262401BD}" srcId="{52C13928-93FC-46F5-BEBD-2EE2D56D81DF}" destId="{410020D0-3D4C-4FED-8D91-4ABBA74D9B86}" srcOrd="1" destOrd="0" parTransId="{324D00D1-8D64-4425-A3F1-3930D194563D}" sibTransId="{E9BBC463-7A37-41EC-A9B0-528A398C01D7}"/>
    <dgm:cxn modelId="{7471D03F-F3D0-4D35-8DF4-7572C8A8FA96}" type="presOf" srcId="{6E1D52B8-93A3-48CD-BDDD-10E3BF95AF1B}" destId="{15304A58-4CD5-4BE1-BAD2-6ADC909E7C6F}" srcOrd="0" destOrd="0" presId="urn:microsoft.com/office/officeart/2005/8/layout/hierarchy2"/>
    <dgm:cxn modelId="{61C2BD97-0DE8-4BC2-AE64-C192867C770B}" type="presOf" srcId="{85E257AD-57C4-412B-A6A2-99361570EA6B}" destId="{CF9A778D-4AAD-43B5-8AEC-BF7B4968807E}" srcOrd="0" destOrd="0" presId="urn:microsoft.com/office/officeart/2005/8/layout/hierarchy2"/>
    <dgm:cxn modelId="{BF766A01-26FF-4742-B43E-B2CD3D9273EA}" type="presOf" srcId="{2D599BEB-65CC-419D-B83B-66A55AA1A0C0}" destId="{21AE5B58-EEAA-495F-AD9C-B2A146362731}" srcOrd="0" destOrd="0" presId="urn:microsoft.com/office/officeart/2005/8/layout/hierarchy2"/>
    <dgm:cxn modelId="{24D60F5B-1729-4B6F-BC94-958098E676DF}" srcId="{85E257AD-57C4-412B-A6A2-99361570EA6B}" destId="{52C13928-93FC-46F5-BEBD-2EE2D56D81DF}" srcOrd="1" destOrd="0" parTransId="{FD991CC2-5707-40DC-A2D2-924B931B615E}" sibTransId="{69687645-DBB7-4572-AF0A-EBEECD51E0E7}"/>
    <dgm:cxn modelId="{A2FA1C88-EA06-4544-8C5F-A18ED66D788E}" type="presOf" srcId="{ED387A28-7C9A-4F85-89BE-11BCED7B0A98}" destId="{19E769F5-53EC-4977-8442-0765E677DB22}" srcOrd="1" destOrd="0" presId="urn:microsoft.com/office/officeart/2005/8/layout/hierarchy2"/>
    <dgm:cxn modelId="{DC44D04A-DD63-48C9-9EC0-2A98D62B74A1}" srcId="{529DB7CD-2B2D-4AE8-B635-9F95151ADFEB}" destId="{08BF2041-7671-4923-9376-9603D7075D37}" srcOrd="1" destOrd="0" parTransId="{DCCE397F-58FA-4CEE-9334-C278F45013B2}" sibTransId="{649ECFA0-0D2B-4B20-87F3-4910582B6AE2}"/>
    <dgm:cxn modelId="{47EEA1AD-F191-449C-9227-E65185C2C070}" type="presOf" srcId="{0C105F27-66FF-40DD-A9C6-C0FEA66B8776}" destId="{66F78219-B5FB-4128-8633-E2B6F9E67F46}" srcOrd="0" destOrd="0" presId="urn:microsoft.com/office/officeart/2005/8/layout/hierarchy2"/>
    <dgm:cxn modelId="{7BC619B5-6076-4182-B6D5-4DEB8C9F48BF}" type="presParOf" srcId="{3780AE5A-2FE0-4B79-9918-5B9B7307B599}" destId="{5F236C15-40AC-4AEE-A27B-4CA67A626988}" srcOrd="0" destOrd="0" presId="urn:microsoft.com/office/officeart/2005/8/layout/hierarchy2"/>
    <dgm:cxn modelId="{4CA18E8C-1B22-47A9-84D9-4E9D5A7680F7}" type="presParOf" srcId="{5F236C15-40AC-4AEE-A27B-4CA67A626988}" destId="{CF9A778D-4AAD-43B5-8AEC-BF7B4968807E}" srcOrd="0" destOrd="0" presId="urn:microsoft.com/office/officeart/2005/8/layout/hierarchy2"/>
    <dgm:cxn modelId="{79B1273F-0C95-4F78-B1DA-F7A5FFB26CA5}" type="presParOf" srcId="{5F236C15-40AC-4AEE-A27B-4CA67A626988}" destId="{FA09A171-F779-4372-9C45-3F9A2F5047DE}" srcOrd="1" destOrd="0" presId="urn:microsoft.com/office/officeart/2005/8/layout/hierarchy2"/>
    <dgm:cxn modelId="{833CBE48-1BD3-4458-B2AC-6EFE10859BF0}" type="presParOf" srcId="{FA09A171-F779-4372-9C45-3F9A2F5047DE}" destId="{07BAC942-0284-4C1F-8B54-3E8F987915CF}" srcOrd="0" destOrd="0" presId="urn:microsoft.com/office/officeart/2005/8/layout/hierarchy2"/>
    <dgm:cxn modelId="{8FAA1827-3174-4904-9298-6466662ADD2E}" type="presParOf" srcId="{07BAC942-0284-4C1F-8B54-3E8F987915CF}" destId="{34AC0981-DE30-422D-8023-88E85B8D2133}" srcOrd="0" destOrd="0" presId="urn:microsoft.com/office/officeart/2005/8/layout/hierarchy2"/>
    <dgm:cxn modelId="{25F4D5EF-36B4-4B46-A27F-F839B2F90002}" type="presParOf" srcId="{FA09A171-F779-4372-9C45-3F9A2F5047DE}" destId="{F46B42B4-DACE-45AD-9242-6900657E19BD}" srcOrd="1" destOrd="0" presId="urn:microsoft.com/office/officeart/2005/8/layout/hierarchy2"/>
    <dgm:cxn modelId="{AD8B63DE-F794-4849-BD5F-5BA23AE8F385}" type="presParOf" srcId="{F46B42B4-DACE-45AD-9242-6900657E19BD}" destId="{53E561D7-5D48-4E54-AA8D-F54121490667}" srcOrd="0" destOrd="0" presId="urn:microsoft.com/office/officeart/2005/8/layout/hierarchy2"/>
    <dgm:cxn modelId="{71309514-9991-4D5F-94FB-12E516783612}" type="presParOf" srcId="{F46B42B4-DACE-45AD-9242-6900657E19BD}" destId="{65E1B7CA-12C3-43DE-8856-1ECB2CC53863}" srcOrd="1" destOrd="0" presId="urn:microsoft.com/office/officeart/2005/8/layout/hierarchy2"/>
    <dgm:cxn modelId="{3D7A4FA8-6F71-4061-A913-01450EFFD753}" type="presParOf" srcId="{FA09A171-F779-4372-9C45-3F9A2F5047DE}" destId="{A647C519-FF9A-4F6A-88CE-9AAD96439F2C}" srcOrd="2" destOrd="0" presId="urn:microsoft.com/office/officeart/2005/8/layout/hierarchy2"/>
    <dgm:cxn modelId="{F134EFA2-70BB-44F5-96D9-918BA16D2EF5}" type="presParOf" srcId="{A647C519-FF9A-4F6A-88CE-9AAD96439F2C}" destId="{A229895D-C40D-427F-AD06-583CA23953F0}" srcOrd="0" destOrd="0" presId="urn:microsoft.com/office/officeart/2005/8/layout/hierarchy2"/>
    <dgm:cxn modelId="{D7938F7E-F7AB-4C61-830F-CC70F84B405F}" type="presParOf" srcId="{FA09A171-F779-4372-9C45-3F9A2F5047DE}" destId="{25294207-312E-4137-8AB0-A6C1979DD266}" srcOrd="3" destOrd="0" presId="urn:microsoft.com/office/officeart/2005/8/layout/hierarchy2"/>
    <dgm:cxn modelId="{58C0864D-1B37-4DFA-966B-8D6A33C934B8}" type="presParOf" srcId="{25294207-312E-4137-8AB0-A6C1979DD266}" destId="{3640CF65-9855-423F-8AF0-FC908F3495EF}" srcOrd="0" destOrd="0" presId="urn:microsoft.com/office/officeart/2005/8/layout/hierarchy2"/>
    <dgm:cxn modelId="{4113580D-F765-4421-A80B-AFC38A2EE2E2}" type="presParOf" srcId="{25294207-312E-4137-8AB0-A6C1979DD266}" destId="{04709552-68F5-4BD8-85ED-E6DCD2833910}" srcOrd="1" destOrd="0" presId="urn:microsoft.com/office/officeart/2005/8/layout/hierarchy2"/>
    <dgm:cxn modelId="{AB15495B-5F8E-4EB9-9E13-8BDD9E9FEB4B}" type="presParOf" srcId="{04709552-68F5-4BD8-85ED-E6DCD2833910}" destId="{E13EDA78-6077-4BA4-8F29-AD9447611C47}" srcOrd="0" destOrd="0" presId="urn:microsoft.com/office/officeart/2005/8/layout/hierarchy2"/>
    <dgm:cxn modelId="{A4BCFC78-65F0-46FB-92FF-77F17233C68C}" type="presParOf" srcId="{E13EDA78-6077-4BA4-8F29-AD9447611C47}" destId="{0B4A1EB9-40C2-43C4-8066-2FE0F7B98400}" srcOrd="0" destOrd="0" presId="urn:microsoft.com/office/officeart/2005/8/layout/hierarchy2"/>
    <dgm:cxn modelId="{5F2D7F61-7AC5-4F4B-A7B6-541036C4AC11}" type="presParOf" srcId="{04709552-68F5-4BD8-85ED-E6DCD2833910}" destId="{9CEE64C7-C930-442F-826A-BAF07003815F}" srcOrd="1" destOrd="0" presId="urn:microsoft.com/office/officeart/2005/8/layout/hierarchy2"/>
    <dgm:cxn modelId="{77FB85AE-1E3B-461A-9810-D15EA540F1B6}" type="presParOf" srcId="{9CEE64C7-C930-442F-826A-BAF07003815F}" destId="{7BBBF53D-0FA2-4F58-87F2-5CB62DD583E3}" srcOrd="0" destOrd="0" presId="urn:microsoft.com/office/officeart/2005/8/layout/hierarchy2"/>
    <dgm:cxn modelId="{72A0616F-9AB9-41AB-B64A-1126C938DA1B}" type="presParOf" srcId="{9CEE64C7-C930-442F-826A-BAF07003815F}" destId="{1DDDE613-A0E7-4C0D-BC7B-2BC8CF5BE19B}" srcOrd="1" destOrd="0" presId="urn:microsoft.com/office/officeart/2005/8/layout/hierarchy2"/>
    <dgm:cxn modelId="{70472192-759B-4012-974D-1FDCDEC230EF}" type="presParOf" srcId="{04709552-68F5-4BD8-85ED-E6DCD2833910}" destId="{2D58B874-2835-4754-8FFB-8E9E63F37E73}" srcOrd="2" destOrd="0" presId="urn:microsoft.com/office/officeart/2005/8/layout/hierarchy2"/>
    <dgm:cxn modelId="{098254AC-3023-4020-8F25-B374B4376E8E}" type="presParOf" srcId="{2D58B874-2835-4754-8FFB-8E9E63F37E73}" destId="{1DF62389-CBB4-4780-9CA4-B40916539694}" srcOrd="0" destOrd="0" presId="urn:microsoft.com/office/officeart/2005/8/layout/hierarchy2"/>
    <dgm:cxn modelId="{B8C069A1-5B33-4CCC-85EB-6D2C7D511D3C}" type="presParOf" srcId="{04709552-68F5-4BD8-85ED-E6DCD2833910}" destId="{41B994FA-62E0-44E0-B792-8FD3E7A08369}" srcOrd="3" destOrd="0" presId="urn:microsoft.com/office/officeart/2005/8/layout/hierarchy2"/>
    <dgm:cxn modelId="{05000DF4-F128-4BE4-8E7A-F67944D33C69}" type="presParOf" srcId="{41B994FA-62E0-44E0-B792-8FD3E7A08369}" destId="{C927A069-7FD4-4B3C-B897-9D4FEB48B0FB}" srcOrd="0" destOrd="0" presId="urn:microsoft.com/office/officeart/2005/8/layout/hierarchy2"/>
    <dgm:cxn modelId="{9A092655-0EC0-4A5E-8B6C-399F4898CDAD}" type="presParOf" srcId="{41B994FA-62E0-44E0-B792-8FD3E7A08369}" destId="{8CDBEEC7-ACEA-4BE8-9FAD-799251F2E664}" srcOrd="1" destOrd="0" presId="urn:microsoft.com/office/officeart/2005/8/layout/hierarchy2"/>
    <dgm:cxn modelId="{8A8F2723-22DC-4834-8317-7724DB9007B0}" type="presParOf" srcId="{FA09A171-F779-4372-9C45-3F9A2F5047DE}" destId="{853D9AEB-F527-407E-A782-8A757FB016BA}" srcOrd="4" destOrd="0" presId="urn:microsoft.com/office/officeart/2005/8/layout/hierarchy2"/>
    <dgm:cxn modelId="{27821269-835D-4081-97AC-F63CED29A17C}" type="presParOf" srcId="{853D9AEB-F527-407E-A782-8A757FB016BA}" destId="{19E769F5-53EC-4977-8442-0765E677DB22}" srcOrd="0" destOrd="0" presId="urn:microsoft.com/office/officeart/2005/8/layout/hierarchy2"/>
    <dgm:cxn modelId="{6143D216-5AA4-4CB7-A2EA-7BBAB694FE3A}" type="presParOf" srcId="{FA09A171-F779-4372-9C45-3F9A2F5047DE}" destId="{64BEC844-B0CC-464C-BDDE-0BFB885446B1}" srcOrd="5" destOrd="0" presId="urn:microsoft.com/office/officeart/2005/8/layout/hierarchy2"/>
    <dgm:cxn modelId="{48B2BC5F-AD15-43A1-9A42-C8E08A50762A}" type="presParOf" srcId="{64BEC844-B0CC-464C-BDDE-0BFB885446B1}" destId="{15304A58-4CD5-4BE1-BAD2-6ADC909E7C6F}" srcOrd="0" destOrd="0" presId="urn:microsoft.com/office/officeart/2005/8/layout/hierarchy2"/>
    <dgm:cxn modelId="{815F2DC8-2FEF-48D5-9E27-D9BA20537028}" type="presParOf" srcId="{64BEC844-B0CC-464C-BDDE-0BFB885446B1}" destId="{7765CE2F-C6E9-4FF4-9F2E-44B9E2924B05}" srcOrd="1" destOrd="0" presId="urn:microsoft.com/office/officeart/2005/8/layout/hierarchy2"/>
    <dgm:cxn modelId="{DB83AA60-DB7A-4E96-81C3-528D077552BC}" type="presParOf" srcId="{FA09A171-F779-4372-9C45-3F9A2F5047DE}" destId="{21AE5B58-EEAA-495F-AD9C-B2A146362731}" srcOrd="6" destOrd="0" presId="urn:microsoft.com/office/officeart/2005/8/layout/hierarchy2"/>
    <dgm:cxn modelId="{52F16964-1A28-470A-954A-B3CD1745816F}" type="presParOf" srcId="{21AE5B58-EEAA-495F-AD9C-B2A146362731}" destId="{A23D1E59-B2E1-4080-8566-519E4FA1B0F1}" srcOrd="0" destOrd="0" presId="urn:microsoft.com/office/officeart/2005/8/layout/hierarchy2"/>
    <dgm:cxn modelId="{8D79110E-BC46-46A7-BFD4-F9207BB04BCD}" type="presParOf" srcId="{FA09A171-F779-4372-9C45-3F9A2F5047DE}" destId="{425C3848-430D-4DA6-8565-8AC082BDE7C5}" srcOrd="7" destOrd="0" presId="urn:microsoft.com/office/officeart/2005/8/layout/hierarchy2"/>
    <dgm:cxn modelId="{6D6FF1D3-AB80-400C-9C0F-33B67ECF79A4}" type="presParOf" srcId="{425C3848-430D-4DA6-8565-8AC082BDE7C5}" destId="{180D7861-90FC-4D9C-803A-99EDA07760F2}" srcOrd="0" destOrd="0" presId="urn:microsoft.com/office/officeart/2005/8/layout/hierarchy2"/>
    <dgm:cxn modelId="{4843434D-7995-415E-BCD7-49BF36AEC590}" type="presParOf" srcId="{425C3848-430D-4DA6-8565-8AC082BDE7C5}" destId="{91E29CAE-85BE-42B8-B1A2-BD7EC6D7321D}" srcOrd="1" destOrd="0" presId="urn:microsoft.com/office/officeart/2005/8/layout/hierarchy2"/>
    <dgm:cxn modelId="{F59DA9F3-2EBD-4C4D-948B-F5632A9B2790}" type="presParOf" srcId="{FA09A171-F779-4372-9C45-3F9A2F5047DE}" destId="{2229223E-6388-420B-A194-C6E00E8AB6CD}" srcOrd="8" destOrd="0" presId="urn:microsoft.com/office/officeart/2005/8/layout/hierarchy2"/>
    <dgm:cxn modelId="{553FDA9C-799D-4896-ACE4-16DAF6736F77}" type="presParOf" srcId="{2229223E-6388-420B-A194-C6E00E8AB6CD}" destId="{30B8CB12-6EFA-4D74-9AF3-6C5D8A7D06C1}" srcOrd="0" destOrd="0" presId="urn:microsoft.com/office/officeart/2005/8/layout/hierarchy2"/>
    <dgm:cxn modelId="{745836C6-5C61-490D-A05C-115F15F9767E}" type="presParOf" srcId="{FA09A171-F779-4372-9C45-3F9A2F5047DE}" destId="{902676B7-2013-40E6-840D-5EA17DF71778}" srcOrd="9" destOrd="0" presId="urn:microsoft.com/office/officeart/2005/8/layout/hierarchy2"/>
    <dgm:cxn modelId="{537CCA94-6F43-4587-8314-E02494364265}" type="presParOf" srcId="{902676B7-2013-40E6-840D-5EA17DF71778}" destId="{8BACC62E-EFBC-4193-AD37-360B5529C230}" srcOrd="0" destOrd="0" presId="urn:microsoft.com/office/officeart/2005/8/layout/hierarchy2"/>
    <dgm:cxn modelId="{9FAF9DDF-8678-4867-BFD6-B3B4E7EC1B5B}" type="presParOf" srcId="{902676B7-2013-40E6-840D-5EA17DF71778}" destId="{989F86C6-B023-4B28-B488-45222DFBADC1}" srcOrd="1" destOrd="0" presId="urn:microsoft.com/office/officeart/2005/8/layout/hierarchy2"/>
    <dgm:cxn modelId="{6D9D483F-331E-48C1-8759-1B64FCED896C}" type="presParOf" srcId="{989F86C6-B023-4B28-B488-45222DFBADC1}" destId="{C36E0A87-2021-4FD6-AABA-027E2643D619}" srcOrd="0" destOrd="0" presId="urn:microsoft.com/office/officeart/2005/8/layout/hierarchy2"/>
    <dgm:cxn modelId="{F546F94C-D200-4BB6-A7C0-186FFDE5E053}" type="presParOf" srcId="{C36E0A87-2021-4FD6-AABA-027E2643D619}" destId="{7E6F64B9-76FC-4743-831A-6D5B0B6D1723}" srcOrd="0" destOrd="0" presId="urn:microsoft.com/office/officeart/2005/8/layout/hierarchy2"/>
    <dgm:cxn modelId="{2A93AB0A-CA5E-486E-9544-E0FEE96342A7}" type="presParOf" srcId="{989F86C6-B023-4B28-B488-45222DFBADC1}" destId="{C4ED69D7-DE7F-454F-B69A-B7706475C6EA}" srcOrd="1" destOrd="0" presId="urn:microsoft.com/office/officeart/2005/8/layout/hierarchy2"/>
    <dgm:cxn modelId="{9CAA99B0-D46D-4E99-9CD1-F36013B86B84}" type="presParOf" srcId="{C4ED69D7-DE7F-454F-B69A-B7706475C6EA}" destId="{D5CEB9FD-BD49-43F1-9089-DD76BA37A240}" srcOrd="0" destOrd="0" presId="urn:microsoft.com/office/officeart/2005/8/layout/hierarchy2"/>
    <dgm:cxn modelId="{75C37C5E-2DFB-49CA-9E46-4B8D1233DA1A}" type="presParOf" srcId="{C4ED69D7-DE7F-454F-B69A-B7706475C6EA}" destId="{E41DDB8D-F354-4999-B1A9-8250D56D5DFE}" srcOrd="1" destOrd="0" presId="urn:microsoft.com/office/officeart/2005/8/layout/hierarchy2"/>
    <dgm:cxn modelId="{E06E5B41-CC25-4099-8AAD-FB7F02744598}" type="presParOf" srcId="{FA09A171-F779-4372-9C45-3F9A2F5047DE}" destId="{E1273B37-0C22-4651-A206-763828010CFE}" srcOrd="10" destOrd="0" presId="urn:microsoft.com/office/officeart/2005/8/layout/hierarchy2"/>
    <dgm:cxn modelId="{A2FB20BA-A12B-425F-8B2C-B26D20AF3A1A}" type="presParOf" srcId="{E1273B37-0C22-4651-A206-763828010CFE}" destId="{9DF1557C-A9B6-4E2D-956D-5D3C5911487B}" srcOrd="0" destOrd="0" presId="urn:microsoft.com/office/officeart/2005/8/layout/hierarchy2"/>
    <dgm:cxn modelId="{2DAD5531-1FD2-4BD5-8458-998720923749}" type="presParOf" srcId="{FA09A171-F779-4372-9C45-3F9A2F5047DE}" destId="{3CE50040-B27A-4792-831C-C7AA94B90BEA}" srcOrd="11" destOrd="0" presId="urn:microsoft.com/office/officeart/2005/8/layout/hierarchy2"/>
    <dgm:cxn modelId="{42BB5E60-8AE0-4E15-950E-9BFB017C7975}" type="presParOf" srcId="{3CE50040-B27A-4792-831C-C7AA94B90BEA}" destId="{66F78219-B5FB-4128-8633-E2B6F9E67F46}" srcOrd="0" destOrd="0" presId="urn:microsoft.com/office/officeart/2005/8/layout/hierarchy2"/>
    <dgm:cxn modelId="{659B1B87-F1E2-4438-A77C-B0F853712C62}" type="presParOf" srcId="{3CE50040-B27A-4792-831C-C7AA94B90BEA}" destId="{0ECAC17E-2CA6-488A-843D-A6EAC7A8CD0C}" srcOrd="1" destOrd="0" presId="urn:microsoft.com/office/officeart/2005/8/layout/hierarchy2"/>
    <dgm:cxn modelId="{964EA379-C0EC-4069-8EC6-4A685B76DED0}" type="presParOf" srcId="{0ECAC17E-2CA6-488A-843D-A6EAC7A8CD0C}" destId="{FCC4E098-56A9-4058-A5E1-13419A88717C}" srcOrd="0" destOrd="0" presId="urn:microsoft.com/office/officeart/2005/8/layout/hierarchy2"/>
    <dgm:cxn modelId="{A86D4BD6-7680-41D9-84C2-8AE28FED92C3}" type="presParOf" srcId="{FCC4E098-56A9-4058-A5E1-13419A88717C}" destId="{5275B812-112A-48BF-85F7-6B739C083DB0}" srcOrd="0" destOrd="0" presId="urn:microsoft.com/office/officeart/2005/8/layout/hierarchy2"/>
    <dgm:cxn modelId="{88997090-8151-473B-A8A6-372264581C7A}" type="presParOf" srcId="{0ECAC17E-2CA6-488A-843D-A6EAC7A8CD0C}" destId="{3A61FA5F-23DB-4FC4-A838-5D82F681801D}" srcOrd="1" destOrd="0" presId="urn:microsoft.com/office/officeart/2005/8/layout/hierarchy2"/>
    <dgm:cxn modelId="{4FBF69AB-EE9C-4C9D-AB02-5DE77C3A3EF0}" type="presParOf" srcId="{3A61FA5F-23DB-4FC4-A838-5D82F681801D}" destId="{9BA9B496-C617-4885-9F1E-B0CE6A9AA50A}" srcOrd="0" destOrd="0" presId="urn:microsoft.com/office/officeart/2005/8/layout/hierarchy2"/>
    <dgm:cxn modelId="{E5E0E184-67AF-4122-9A1F-2723AD319480}" type="presParOf" srcId="{3A61FA5F-23DB-4FC4-A838-5D82F681801D}" destId="{8318AB81-1AD2-4F4B-BDF1-9EE151E6B52C}" srcOrd="1" destOrd="0" presId="urn:microsoft.com/office/officeart/2005/8/layout/hierarchy2"/>
    <dgm:cxn modelId="{0A075A8D-E5CF-45C2-853B-1EA87B4583F9}" type="presParOf" srcId="{3780AE5A-2FE0-4B79-9918-5B9B7307B599}" destId="{3C0285E3-7F8B-4380-8CE9-1123A1335983}" srcOrd="1" destOrd="0" presId="urn:microsoft.com/office/officeart/2005/8/layout/hierarchy2"/>
    <dgm:cxn modelId="{578FAB58-6AC4-4DE6-968E-9E4A134497E9}" type="presParOf" srcId="{3C0285E3-7F8B-4380-8CE9-1123A1335983}" destId="{79D98630-BA00-46FB-9342-F35BDAC61F77}" srcOrd="0" destOrd="0" presId="urn:microsoft.com/office/officeart/2005/8/layout/hierarchy2"/>
    <dgm:cxn modelId="{F2BE0831-DDA1-4695-B27B-AD8955085254}" type="presParOf" srcId="{3C0285E3-7F8B-4380-8CE9-1123A1335983}" destId="{71DC1155-DE71-4D42-8BF7-6942B95F1A7D}" srcOrd="1" destOrd="0" presId="urn:microsoft.com/office/officeart/2005/8/layout/hierarchy2"/>
    <dgm:cxn modelId="{0D692237-5DE6-41CF-861E-4B7F0B0D0CB8}" type="presParOf" srcId="{3780AE5A-2FE0-4B79-9918-5B9B7307B599}" destId="{80D5F861-1CFC-4968-8715-46B7CAE2DA16}" srcOrd="2" destOrd="0" presId="urn:microsoft.com/office/officeart/2005/8/layout/hierarchy2"/>
    <dgm:cxn modelId="{ACC9F78E-230C-413D-A734-C479149BEDEF}" type="presParOf" srcId="{80D5F861-1CFC-4968-8715-46B7CAE2DA16}" destId="{F010C0DC-B4B6-42F6-BA10-264ED0955B38}" srcOrd="0" destOrd="0" presId="urn:microsoft.com/office/officeart/2005/8/layout/hierarchy2"/>
    <dgm:cxn modelId="{17362930-AD33-4C6F-AF38-A07CC4DC2A97}" type="presParOf" srcId="{80D5F861-1CFC-4968-8715-46B7CAE2DA16}" destId="{8E112941-DD0A-4EF6-B16C-CF7008032EF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607C293-567C-47F2-A26F-116B88CA8FBA}" type="doc">
      <dgm:prSet loTypeId="urn:microsoft.com/office/officeart/2005/8/layout/process1" loCatId="process" qsTypeId="urn:microsoft.com/office/officeart/2005/8/quickstyle/3d1" qsCatId="3D" csTypeId="urn:microsoft.com/office/officeart/2005/8/colors/colorful5" csCatId="colorful" phldr="1"/>
      <dgm:spPr/>
    </dgm:pt>
    <dgm:pt modelId="{12FDBB76-8255-4D3B-AE26-CFA084584AB1}">
      <dgm:prSet phldrT="[ข้อความ]" custT="1"/>
      <dgm:spPr>
        <a:solidFill>
          <a:srgbClr val="FFC000"/>
        </a:solidFill>
      </dgm:spPr>
      <dgm:t>
        <a:bodyPr/>
        <a:lstStyle/>
        <a:p>
          <a:pPr algn="thaiDist"/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สัญญาณแม่เหล็กที่บันทึกเอาไว้ในเทปบันทึกเสียง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DE4E3479-EA91-42D9-99FC-C7EADCF8BDE5}" type="parTrans" cxnId="{C891377D-BAD7-4D0A-ADAE-E33762F4F89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3A42764-F8CB-48CD-9335-97B674F308DB}" type="sibTrans" cxnId="{C891377D-BAD7-4D0A-ADAE-E33762F4F89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D48CEF9-CAC6-4BE1-BEC6-1FC408306A56}">
      <dgm:prSet phldrT="[ข้อความ]" custT="1"/>
      <dgm:spPr>
        <a:solidFill>
          <a:srgbClr val="33CCFF"/>
        </a:solidFill>
      </dgm:spPr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สัญญาณ</a:t>
          </a:r>
          <a:br>
            <a:rPr lang="th-TH" sz="28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ไฟฟ้า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6FD844AF-4AE0-4A52-AE8A-F31DD0200F71}" type="parTrans" cxnId="{982690C0-E706-45E6-B39A-0FDF55B4364B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893BE18D-EAF9-4B3F-B56C-5E543AD6BD7E}" type="sibTrans" cxnId="{982690C0-E706-45E6-B39A-0FDF55B4364B}">
      <dgm:prSet/>
      <dgm:spPr>
        <a:solidFill>
          <a:srgbClr val="FF99CC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234D8E1-ABD0-406D-9118-062FC528AE42}">
      <dgm:prSet phldrT="[ข้อความ]" custT="1"/>
      <dgm:spPr>
        <a:solidFill>
          <a:srgbClr val="92D050">
            <a:alpha val="67000"/>
          </a:srgbClr>
        </a:solidFill>
      </dgm:spPr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ขยาย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C03EC04C-E458-422C-90CF-725751F7D7FF}" type="parTrans" cxnId="{7232CB96-682C-44A1-BFBD-36954021A7D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51F8AA3-126A-492E-B5C8-0B40EB7F6F73}" type="sibTrans" cxnId="{7232CB96-682C-44A1-BFBD-36954021A7D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7D04C9F-10C8-423E-8046-A2CF729F3840}">
      <dgm:prSet phldrT="[ข้อความ]"/>
      <dgm:spPr/>
      <dgm:t>
        <a:bodyPr/>
        <a:lstStyle/>
        <a:p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13CF5500-DECD-41C4-9F4A-230BE880E1F6}" type="parTrans" cxnId="{691B0376-12A5-4EE3-AEDB-B2B4394486F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0347211-53E9-44A9-A76C-EC646CB26337}" type="sibTrans" cxnId="{691B0376-12A5-4EE3-AEDB-B2B4394486F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DC92797-64A2-4773-87D4-093B5F2EEDAA}" type="pres">
      <dgm:prSet presAssocID="{E607C293-567C-47F2-A26F-116B88CA8FBA}" presName="Name0" presStyleCnt="0">
        <dgm:presLayoutVars>
          <dgm:dir/>
          <dgm:resizeHandles val="exact"/>
        </dgm:presLayoutVars>
      </dgm:prSet>
      <dgm:spPr/>
    </dgm:pt>
    <dgm:pt modelId="{3F4987E4-7306-4F40-A5D8-8BD83D51F675}" type="pres">
      <dgm:prSet presAssocID="{12FDBB76-8255-4D3B-AE26-CFA084584AB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F3FA3D0-914D-4B5A-8698-4A1F2A4320C0}" type="pres">
      <dgm:prSet presAssocID="{63A42764-F8CB-48CD-9335-97B674F308DB}" presName="sibTrans" presStyleLbl="sibTrans2D1" presStyleIdx="0" presStyleCnt="3"/>
      <dgm:spPr/>
      <dgm:t>
        <a:bodyPr/>
        <a:lstStyle/>
        <a:p>
          <a:endParaRPr lang="th-TH"/>
        </a:p>
      </dgm:t>
    </dgm:pt>
    <dgm:pt modelId="{326FCDCF-E3A2-4AB6-8957-43ED20B6801E}" type="pres">
      <dgm:prSet presAssocID="{63A42764-F8CB-48CD-9335-97B674F308DB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5E7B81C2-BC95-42C1-8CE5-D5DDBC1C7330}" type="pres">
      <dgm:prSet presAssocID="{AD48CEF9-CAC6-4BE1-BEC6-1FC408306A5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5E75BA7-D32F-4D58-8693-4499E572D945}" type="pres">
      <dgm:prSet presAssocID="{893BE18D-EAF9-4B3F-B56C-5E543AD6BD7E}" presName="sibTrans" presStyleLbl="sibTrans2D1" presStyleIdx="1" presStyleCnt="3"/>
      <dgm:spPr/>
      <dgm:t>
        <a:bodyPr/>
        <a:lstStyle/>
        <a:p>
          <a:endParaRPr lang="th-TH"/>
        </a:p>
      </dgm:t>
    </dgm:pt>
    <dgm:pt modelId="{5D8D623D-0053-46B0-9D83-CF1D990C6B0D}" type="pres">
      <dgm:prSet presAssocID="{893BE18D-EAF9-4B3F-B56C-5E543AD6BD7E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04CD8154-8473-4D59-A55D-0B0580206873}" type="pres">
      <dgm:prSet presAssocID="{B234D8E1-ABD0-406D-9118-062FC528AE4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38B3C21-2E51-4D98-91F2-7404DE87F0FA}" type="pres">
      <dgm:prSet presAssocID="{551F8AA3-126A-492E-B5C8-0B40EB7F6F73}" presName="sibTrans" presStyleLbl="sibTrans2D1" presStyleIdx="2" presStyleCnt="3"/>
      <dgm:spPr/>
      <dgm:t>
        <a:bodyPr/>
        <a:lstStyle/>
        <a:p>
          <a:endParaRPr lang="th-TH"/>
        </a:p>
      </dgm:t>
    </dgm:pt>
    <dgm:pt modelId="{EEE1063D-DC7A-486F-94BC-45BB29475180}" type="pres">
      <dgm:prSet presAssocID="{551F8AA3-126A-492E-B5C8-0B40EB7F6F73}" presName="connectorText" presStyleLbl="sibTrans2D1" presStyleIdx="2" presStyleCnt="3"/>
      <dgm:spPr/>
      <dgm:t>
        <a:bodyPr/>
        <a:lstStyle/>
        <a:p>
          <a:endParaRPr lang="th-TH"/>
        </a:p>
      </dgm:t>
    </dgm:pt>
    <dgm:pt modelId="{B12FC0EC-A5F7-43DF-B127-F710A5DE2E7C}" type="pres">
      <dgm:prSet presAssocID="{A7D04C9F-10C8-423E-8046-A2CF729F384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82690C0-E706-45E6-B39A-0FDF55B4364B}" srcId="{E607C293-567C-47F2-A26F-116B88CA8FBA}" destId="{AD48CEF9-CAC6-4BE1-BEC6-1FC408306A56}" srcOrd="1" destOrd="0" parTransId="{6FD844AF-4AE0-4A52-AE8A-F31DD0200F71}" sibTransId="{893BE18D-EAF9-4B3F-B56C-5E543AD6BD7E}"/>
    <dgm:cxn modelId="{41DDAC1D-25AD-41D4-890F-09EF9351597F}" type="presOf" srcId="{551F8AA3-126A-492E-B5C8-0B40EB7F6F73}" destId="{EEE1063D-DC7A-486F-94BC-45BB29475180}" srcOrd="1" destOrd="0" presId="urn:microsoft.com/office/officeart/2005/8/layout/process1"/>
    <dgm:cxn modelId="{4947D65B-8398-4BA8-A97F-9D41040EBBD7}" type="presOf" srcId="{893BE18D-EAF9-4B3F-B56C-5E543AD6BD7E}" destId="{5D8D623D-0053-46B0-9D83-CF1D990C6B0D}" srcOrd="1" destOrd="0" presId="urn:microsoft.com/office/officeart/2005/8/layout/process1"/>
    <dgm:cxn modelId="{92841357-2296-491B-B45A-FBAF610054B4}" type="presOf" srcId="{AD48CEF9-CAC6-4BE1-BEC6-1FC408306A56}" destId="{5E7B81C2-BC95-42C1-8CE5-D5DDBC1C7330}" srcOrd="0" destOrd="0" presId="urn:microsoft.com/office/officeart/2005/8/layout/process1"/>
    <dgm:cxn modelId="{C3FB1D20-B41D-47A4-AE84-2D756A544F57}" type="presOf" srcId="{A7D04C9F-10C8-423E-8046-A2CF729F3840}" destId="{B12FC0EC-A5F7-43DF-B127-F710A5DE2E7C}" srcOrd="0" destOrd="0" presId="urn:microsoft.com/office/officeart/2005/8/layout/process1"/>
    <dgm:cxn modelId="{7232CB96-682C-44A1-BFBD-36954021A7DD}" srcId="{E607C293-567C-47F2-A26F-116B88CA8FBA}" destId="{B234D8E1-ABD0-406D-9118-062FC528AE42}" srcOrd="2" destOrd="0" parTransId="{C03EC04C-E458-422C-90CF-725751F7D7FF}" sibTransId="{551F8AA3-126A-492E-B5C8-0B40EB7F6F73}"/>
    <dgm:cxn modelId="{691B0376-12A5-4EE3-AEDB-B2B4394486F8}" srcId="{E607C293-567C-47F2-A26F-116B88CA8FBA}" destId="{A7D04C9F-10C8-423E-8046-A2CF729F3840}" srcOrd="3" destOrd="0" parTransId="{13CF5500-DECD-41C4-9F4A-230BE880E1F6}" sibTransId="{20347211-53E9-44A9-A76C-EC646CB26337}"/>
    <dgm:cxn modelId="{C891377D-BAD7-4D0A-ADAE-E33762F4F896}" srcId="{E607C293-567C-47F2-A26F-116B88CA8FBA}" destId="{12FDBB76-8255-4D3B-AE26-CFA084584AB1}" srcOrd="0" destOrd="0" parTransId="{DE4E3479-EA91-42D9-99FC-C7EADCF8BDE5}" sibTransId="{63A42764-F8CB-48CD-9335-97B674F308DB}"/>
    <dgm:cxn modelId="{8EE7EDC6-1CE5-4CDC-A522-E66F8F2B4E60}" type="presOf" srcId="{551F8AA3-126A-492E-B5C8-0B40EB7F6F73}" destId="{338B3C21-2E51-4D98-91F2-7404DE87F0FA}" srcOrd="0" destOrd="0" presId="urn:microsoft.com/office/officeart/2005/8/layout/process1"/>
    <dgm:cxn modelId="{F1DE41FD-595B-42EE-B108-736EA2AB786C}" type="presOf" srcId="{B234D8E1-ABD0-406D-9118-062FC528AE42}" destId="{04CD8154-8473-4D59-A55D-0B0580206873}" srcOrd="0" destOrd="0" presId="urn:microsoft.com/office/officeart/2005/8/layout/process1"/>
    <dgm:cxn modelId="{E63B8CC7-4A47-49CA-BB72-9CF608D13108}" type="presOf" srcId="{12FDBB76-8255-4D3B-AE26-CFA084584AB1}" destId="{3F4987E4-7306-4F40-A5D8-8BD83D51F675}" srcOrd="0" destOrd="0" presId="urn:microsoft.com/office/officeart/2005/8/layout/process1"/>
    <dgm:cxn modelId="{1068BCFC-4790-45DD-84FC-5FC496B8B155}" type="presOf" srcId="{893BE18D-EAF9-4B3F-B56C-5E543AD6BD7E}" destId="{A5E75BA7-D32F-4D58-8693-4499E572D945}" srcOrd="0" destOrd="0" presId="urn:microsoft.com/office/officeart/2005/8/layout/process1"/>
    <dgm:cxn modelId="{1C9E1B46-9483-4F93-A6C4-E51C86AD838C}" type="presOf" srcId="{63A42764-F8CB-48CD-9335-97B674F308DB}" destId="{326FCDCF-E3A2-4AB6-8957-43ED20B6801E}" srcOrd="1" destOrd="0" presId="urn:microsoft.com/office/officeart/2005/8/layout/process1"/>
    <dgm:cxn modelId="{C8F5056E-5221-4AA8-B726-34893A103BA4}" type="presOf" srcId="{E607C293-567C-47F2-A26F-116B88CA8FBA}" destId="{3DC92797-64A2-4773-87D4-093B5F2EEDAA}" srcOrd="0" destOrd="0" presId="urn:microsoft.com/office/officeart/2005/8/layout/process1"/>
    <dgm:cxn modelId="{65575748-8D7C-434C-853F-83913517BB32}" type="presOf" srcId="{63A42764-F8CB-48CD-9335-97B674F308DB}" destId="{AF3FA3D0-914D-4B5A-8698-4A1F2A4320C0}" srcOrd="0" destOrd="0" presId="urn:microsoft.com/office/officeart/2005/8/layout/process1"/>
    <dgm:cxn modelId="{11E3CB20-77A7-49DF-829D-53779420DD2D}" type="presParOf" srcId="{3DC92797-64A2-4773-87D4-093B5F2EEDAA}" destId="{3F4987E4-7306-4F40-A5D8-8BD83D51F675}" srcOrd="0" destOrd="0" presId="urn:microsoft.com/office/officeart/2005/8/layout/process1"/>
    <dgm:cxn modelId="{15B847A5-9C63-41AD-8EFF-2A4D04CE7F58}" type="presParOf" srcId="{3DC92797-64A2-4773-87D4-093B5F2EEDAA}" destId="{AF3FA3D0-914D-4B5A-8698-4A1F2A4320C0}" srcOrd="1" destOrd="0" presId="urn:microsoft.com/office/officeart/2005/8/layout/process1"/>
    <dgm:cxn modelId="{B31DDA24-44CC-419A-818A-99AB71F8B36C}" type="presParOf" srcId="{AF3FA3D0-914D-4B5A-8698-4A1F2A4320C0}" destId="{326FCDCF-E3A2-4AB6-8957-43ED20B6801E}" srcOrd="0" destOrd="0" presId="urn:microsoft.com/office/officeart/2005/8/layout/process1"/>
    <dgm:cxn modelId="{01911910-3DD6-4091-BCC8-77F1D0541C6B}" type="presParOf" srcId="{3DC92797-64A2-4773-87D4-093B5F2EEDAA}" destId="{5E7B81C2-BC95-42C1-8CE5-D5DDBC1C7330}" srcOrd="2" destOrd="0" presId="urn:microsoft.com/office/officeart/2005/8/layout/process1"/>
    <dgm:cxn modelId="{9F8370DA-FEE2-4F27-BDAC-5C817125048A}" type="presParOf" srcId="{3DC92797-64A2-4773-87D4-093B5F2EEDAA}" destId="{A5E75BA7-D32F-4D58-8693-4499E572D945}" srcOrd="3" destOrd="0" presId="urn:microsoft.com/office/officeart/2005/8/layout/process1"/>
    <dgm:cxn modelId="{2F0C3BAC-8EAD-45FF-8BF5-546344C94173}" type="presParOf" srcId="{A5E75BA7-D32F-4D58-8693-4499E572D945}" destId="{5D8D623D-0053-46B0-9D83-CF1D990C6B0D}" srcOrd="0" destOrd="0" presId="urn:microsoft.com/office/officeart/2005/8/layout/process1"/>
    <dgm:cxn modelId="{8FA85F0D-C82C-40FA-8167-2A582D84D388}" type="presParOf" srcId="{3DC92797-64A2-4773-87D4-093B5F2EEDAA}" destId="{04CD8154-8473-4D59-A55D-0B0580206873}" srcOrd="4" destOrd="0" presId="urn:microsoft.com/office/officeart/2005/8/layout/process1"/>
    <dgm:cxn modelId="{49090969-CF98-4E94-8DA6-18F288557F99}" type="presParOf" srcId="{3DC92797-64A2-4773-87D4-093B5F2EEDAA}" destId="{338B3C21-2E51-4D98-91F2-7404DE87F0FA}" srcOrd="5" destOrd="0" presId="urn:microsoft.com/office/officeart/2005/8/layout/process1"/>
    <dgm:cxn modelId="{18DD6F0F-7D8F-4BDE-AE0D-002E96F9FF20}" type="presParOf" srcId="{338B3C21-2E51-4D98-91F2-7404DE87F0FA}" destId="{EEE1063D-DC7A-486F-94BC-45BB29475180}" srcOrd="0" destOrd="0" presId="urn:microsoft.com/office/officeart/2005/8/layout/process1"/>
    <dgm:cxn modelId="{37115661-F090-4564-951B-B3947B86CC59}" type="presParOf" srcId="{3DC92797-64A2-4773-87D4-093B5F2EEDAA}" destId="{B12FC0EC-A5F7-43DF-B127-F710A5DE2E7C}" srcOrd="6" destOrd="0" presId="urn:microsoft.com/office/officeart/2005/8/layout/process1"/>
  </dgm:cxnLst>
  <dgm:bg>
    <a:solidFill>
      <a:srgbClr val="FFFFFF">
        <a:alpha val="85000"/>
      </a:srgb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ABB7E23-85A0-4804-A0D3-973B2B869E74}" type="doc">
      <dgm:prSet loTypeId="urn:microsoft.com/office/officeart/2005/8/layout/process2" loCatId="process" qsTypeId="urn:microsoft.com/office/officeart/2005/8/quickstyle/simple1" qsCatId="simple" csTypeId="urn:microsoft.com/office/officeart/2005/8/colors/accent1_1" csCatId="accent1" phldr="1"/>
      <dgm:spPr/>
    </dgm:pt>
    <dgm:pt modelId="{28820FD3-4EDD-4C10-ADFB-F058C17AF9E9}">
      <dgm:prSet phldrT="[ข้อความ]" custT="1"/>
      <dgm:spPr>
        <a:solidFill>
          <a:srgbClr val="FFFFCC"/>
        </a:solidFill>
      </dgm:spPr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อุบัติภัยเกี่ยวกับไฟฟ้า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EDD6C8DD-1B6D-497E-996A-6260ED2823E3}" type="parTrans" cxnId="{3E202398-83EF-42EE-BF72-5811DA64F72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4A6B74F-C22C-4868-8DD5-9327FFE2D2E9}" type="sibTrans" cxnId="{3E202398-83EF-42EE-BF72-5811DA64F725}">
      <dgm:prSet/>
      <dgm:spPr>
        <a:solidFill>
          <a:srgbClr val="FF0000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485A800-3B77-4FD9-8776-818E91683CD3}">
      <dgm:prSet phldrT="[ข้อความ]" custT="1"/>
      <dgm:spPr>
        <a:solidFill>
          <a:srgbClr val="FFCCFF"/>
        </a:solidFill>
      </dgm:spPr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ไฟ</a:t>
          </a:r>
          <a:r>
            <a:rPr lang="th-TH" sz="2400" b="1" dirty="0" err="1" smtClean="0">
              <a:latin typeface="4805_KwangMD_Melt" pitchFamily="2" charset="0"/>
              <a:cs typeface="4805_KwangMD_Melt" pitchFamily="2" charset="0"/>
            </a:rPr>
            <a:t>ฟ้าช็อต</a:t>
          </a:r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หรือไฟฟ้าลัดวงจร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65007CE1-FBD5-43BB-942B-8FC196FE5359}" type="parTrans" cxnId="{ACA1EE00-A942-46EC-B24B-D4C292279F0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4B7D27A-9AD8-4FD6-8AE3-50A6C55680E3}" type="sibTrans" cxnId="{ACA1EE00-A942-46EC-B24B-D4C292279F0D}">
      <dgm:prSet/>
      <dgm:spPr>
        <a:solidFill>
          <a:srgbClr val="FF0000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B191503-F6B8-440B-9997-730B48240DF8}">
      <dgm:prSet phldrT="[ข้อความ]" custT="1"/>
      <dgm:spPr>
        <a:solidFill>
          <a:srgbClr val="CCFFFF"/>
        </a:solidFill>
      </dgm:spPr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ไฟไหม้  ไฟรั่ว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132A7818-2C4D-43C2-8F43-6F88FFD3538B}" type="parTrans" cxnId="{4A571120-CDA8-4D17-8480-8FB3B0E5CAB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C476D75-B4B8-4069-B9E4-33263BEF1CCC}" type="sibTrans" cxnId="{4A571120-CDA8-4D17-8480-8FB3B0E5CABF}">
      <dgm:prSet/>
      <dgm:spPr>
        <a:solidFill>
          <a:srgbClr val="FF0000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96E63B2-9695-4375-8DC3-299741712471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คนถูกไฟฟ้าดูดเสียชีวิต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329496F7-1B51-4C57-B0C6-52EABFD6EDD9}" type="parTrans" cxnId="{3B225A8D-AD4E-49AF-AD0C-C2DB71FA5E5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3CF2EA0-91FA-4AD3-9095-06449BF4899A}" type="sibTrans" cxnId="{3B225A8D-AD4E-49AF-AD0C-C2DB71FA5E5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8F3D2D8-0987-4B74-8AD1-265CD0F3BBF8}" type="pres">
      <dgm:prSet presAssocID="{4ABB7E23-85A0-4804-A0D3-973B2B869E74}" presName="linearFlow" presStyleCnt="0">
        <dgm:presLayoutVars>
          <dgm:resizeHandles val="exact"/>
        </dgm:presLayoutVars>
      </dgm:prSet>
      <dgm:spPr/>
    </dgm:pt>
    <dgm:pt modelId="{BC61E54B-7A0E-4981-9BAD-C5EE158C26DE}" type="pres">
      <dgm:prSet presAssocID="{28820FD3-4EDD-4C10-ADFB-F058C17AF9E9}" presName="node" presStyleLbl="node1" presStyleIdx="0" presStyleCnt="4" custLinFactNeighborX="1381" custLinFactNeighborY="323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7889B3B-ADD6-4733-BD3D-1355245E9878}" type="pres">
      <dgm:prSet presAssocID="{F4A6B74F-C22C-4868-8DD5-9327FFE2D2E9}" presName="sibTrans" presStyleLbl="sibTrans2D1" presStyleIdx="0" presStyleCnt="3"/>
      <dgm:spPr/>
      <dgm:t>
        <a:bodyPr/>
        <a:lstStyle/>
        <a:p>
          <a:endParaRPr lang="th-TH"/>
        </a:p>
      </dgm:t>
    </dgm:pt>
    <dgm:pt modelId="{5D11A8B3-D95F-4F0D-B687-B6967C72E9CC}" type="pres">
      <dgm:prSet presAssocID="{F4A6B74F-C22C-4868-8DD5-9327FFE2D2E9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B0E864F7-63AA-4B31-B0A6-037FF45B5280}" type="pres">
      <dgm:prSet presAssocID="{A485A800-3B77-4FD9-8776-818E91683CD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F3BA807-9553-4952-8B5B-85E01ECB9BD5}" type="pres">
      <dgm:prSet presAssocID="{C4B7D27A-9AD8-4FD6-8AE3-50A6C55680E3}" presName="sibTrans" presStyleLbl="sibTrans2D1" presStyleIdx="1" presStyleCnt="3"/>
      <dgm:spPr/>
      <dgm:t>
        <a:bodyPr/>
        <a:lstStyle/>
        <a:p>
          <a:endParaRPr lang="th-TH"/>
        </a:p>
      </dgm:t>
    </dgm:pt>
    <dgm:pt modelId="{06BF54E7-6E49-41CC-808E-A90AC77A32F7}" type="pres">
      <dgm:prSet presAssocID="{C4B7D27A-9AD8-4FD6-8AE3-50A6C55680E3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159A9A50-F8B5-486B-9F70-FD2A93668E68}" type="pres">
      <dgm:prSet presAssocID="{4B191503-F6B8-440B-9997-730B48240DF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84E5C52-1E95-4999-9296-98593C594360}" type="pres">
      <dgm:prSet presAssocID="{2C476D75-B4B8-4069-B9E4-33263BEF1CCC}" presName="sibTrans" presStyleLbl="sibTrans2D1" presStyleIdx="2" presStyleCnt="3"/>
      <dgm:spPr/>
      <dgm:t>
        <a:bodyPr/>
        <a:lstStyle/>
        <a:p>
          <a:endParaRPr lang="th-TH"/>
        </a:p>
      </dgm:t>
    </dgm:pt>
    <dgm:pt modelId="{A0C8951A-A6B4-4C3B-9246-51E55399DA25}" type="pres">
      <dgm:prSet presAssocID="{2C476D75-B4B8-4069-B9E4-33263BEF1CCC}" presName="connectorText" presStyleLbl="sibTrans2D1" presStyleIdx="2" presStyleCnt="3"/>
      <dgm:spPr/>
      <dgm:t>
        <a:bodyPr/>
        <a:lstStyle/>
        <a:p>
          <a:endParaRPr lang="th-TH"/>
        </a:p>
      </dgm:t>
    </dgm:pt>
    <dgm:pt modelId="{25705EA0-8823-4003-BE62-D1F8AAB44AAD}" type="pres">
      <dgm:prSet presAssocID="{A96E63B2-9695-4375-8DC3-29974171247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238B8C1-CCAF-43D7-ABD7-D7CE82C45A9F}" type="presOf" srcId="{A96E63B2-9695-4375-8DC3-299741712471}" destId="{25705EA0-8823-4003-BE62-D1F8AAB44AAD}" srcOrd="0" destOrd="0" presId="urn:microsoft.com/office/officeart/2005/8/layout/process2"/>
    <dgm:cxn modelId="{12067564-7A6E-4EC1-A894-C4C892FD2F82}" type="presOf" srcId="{F4A6B74F-C22C-4868-8DD5-9327FFE2D2E9}" destId="{5D11A8B3-D95F-4F0D-B687-B6967C72E9CC}" srcOrd="1" destOrd="0" presId="urn:microsoft.com/office/officeart/2005/8/layout/process2"/>
    <dgm:cxn modelId="{587EA53E-1159-4C61-82D7-1CA36A3F5B2F}" type="presOf" srcId="{4ABB7E23-85A0-4804-A0D3-973B2B869E74}" destId="{08F3D2D8-0987-4B74-8AD1-265CD0F3BBF8}" srcOrd="0" destOrd="0" presId="urn:microsoft.com/office/officeart/2005/8/layout/process2"/>
    <dgm:cxn modelId="{89F40E6F-6B2C-4FDE-9FB0-D6BE304658C6}" type="presOf" srcId="{28820FD3-4EDD-4C10-ADFB-F058C17AF9E9}" destId="{BC61E54B-7A0E-4981-9BAD-C5EE158C26DE}" srcOrd="0" destOrd="0" presId="urn:microsoft.com/office/officeart/2005/8/layout/process2"/>
    <dgm:cxn modelId="{C3504F1D-5F30-45C9-B6D2-CC2CA9CCB11F}" type="presOf" srcId="{2C476D75-B4B8-4069-B9E4-33263BEF1CCC}" destId="{784E5C52-1E95-4999-9296-98593C594360}" srcOrd="0" destOrd="0" presId="urn:microsoft.com/office/officeart/2005/8/layout/process2"/>
    <dgm:cxn modelId="{B97A5F48-EF91-4150-8E88-14CEF1BBD0DE}" type="presOf" srcId="{C4B7D27A-9AD8-4FD6-8AE3-50A6C55680E3}" destId="{2F3BA807-9553-4952-8B5B-85E01ECB9BD5}" srcOrd="0" destOrd="0" presId="urn:microsoft.com/office/officeart/2005/8/layout/process2"/>
    <dgm:cxn modelId="{7EDEFF7D-6648-4550-A18F-3E14185B60DE}" type="presOf" srcId="{4B191503-F6B8-440B-9997-730B48240DF8}" destId="{159A9A50-F8B5-486B-9F70-FD2A93668E68}" srcOrd="0" destOrd="0" presId="urn:microsoft.com/office/officeart/2005/8/layout/process2"/>
    <dgm:cxn modelId="{C44107AC-F86C-43AC-8391-29ED74FA0C81}" type="presOf" srcId="{A485A800-3B77-4FD9-8776-818E91683CD3}" destId="{B0E864F7-63AA-4B31-B0A6-037FF45B5280}" srcOrd="0" destOrd="0" presId="urn:microsoft.com/office/officeart/2005/8/layout/process2"/>
    <dgm:cxn modelId="{4A571120-CDA8-4D17-8480-8FB3B0E5CABF}" srcId="{4ABB7E23-85A0-4804-A0D3-973B2B869E74}" destId="{4B191503-F6B8-440B-9997-730B48240DF8}" srcOrd="2" destOrd="0" parTransId="{132A7818-2C4D-43C2-8F43-6F88FFD3538B}" sibTransId="{2C476D75-B4B8-4069-B9E4-33263BEF1CCC}"/>
    <dgm:cxn modelId="{3B225A8D-AD4E-49AF-AD0C-C2DB71FA5E5E}" srcId="{4ABB7E23-85A0-4804-A0D3-973B2B869E74}" destId="{A96E63B2-9695-4375-8DC3-299741712471}" srcOrd="3" destOrd="0" parTransId="{329496F7-1B51-4C57-B0C6-52EABFD6EDD9}" sibTransId="{33CF2EA0-91FA-4AD3-9095-06449BF4899A}"/>
    <dgm:cxn modelId="{A660F13F-DE63-4243-956D-92E3848E15E5}" type="presOf" srcId="{2C476D75-B4B8-4069-B9E4-33263BEF1CCC}" destId="{A0C8951A-A6B4-4C3B-9246-51E55399DA25}" srcOrd="1" destOrd="0" presId="urn:microsoft.com/office/officeart/2005/8/layout/process2"/>
    <dgm:cxn modelId="{3E202398-83EF-42EE-BF72-5811DA64F725}" srcId="{4ABB7E23-85A0-4804-A0D3-973B2B869E74}" destId="{28820FD3-4EDD-4C10-ADFB-F058C17AF9E9}" srcOrd="0" destOrd="0" parTransId="{EDD6C8DD-1B6D-497E-996A-6260ED2823E3}" sibTransId="{F4A6B74F-C22C-4868-8DD5-9327FFE2D2E9}"/>
    <dgm:cxn modelId="{21207AB8-FFF1-4A02-A5B9-27B346EE7B76}" type="presOf" srcId="{F4A6B74F-C22C-4868-8DD5-9327FFE2D2E9}" destId="{B7889B3B-ADD6-4733-BD3D-1355245E9878}" srcOrd="0" destOrd="0" presId="urn:microsoft.com/office/officeart/2005/8/layout/process2"/>
    <dgm:cxn modelId="{ACA1EE00-A942-46EC-B24B-D4C292279F0D}" srcId="{4ABB7E23-85A0-4804-A0D3-973B2B869E74}" destId="{A485A800-3B77-4FD9-8776-818E91683CD3}" srcOrd="1" destOrd="0" parTransId="{65007CE1-FBD5-43BB-942B-8FC196FE5359}" sibTransId="{C4B7D27A-9AD8-4FD6-8AE3-50A6C55680E3}"/>
    <dgm:cxn modelId="{C27FA4FA-4BF9-4A83-A7AF-433FCEE52306}" type="presOf" srcId="{C4B7D27A-9AD8-4FD6-8AE3-50A6C55680E3}" destId="{06BF54E7-6E49-41CC-808E-A90AC77A32F7}" srcOrd="1" destOrd="0" presId="urn:microsoft.com/office/officeart/2005/8/layout/process2"/>
    <dgm:cxn modelId="{12C365C2-15B6-4CFA-9FFB-DDC7AF25CF77}" type="presParOf" srcId="{08F3D2D8-0987-4B74-8AD1-265CD0F3BBF8}" destId="{BC61E54B-7A0E-4981-9BAD-C5EE158C26DE}" srcOrd="0" destOrd="0" presId="urn:microsoft.com/office/officeart/2005/8/layout/process2"/>
    <dgm:cxn modelId="{16C1963E-9FB2-4BA0-AF78-4706521F2B70}" type="presParOf" srcId="{08F3D2D8-0987-4B74-8AD1-265CD0F3BBF8}" destId="{B7889B3B-ADD6-4733-BD3D-1355245E9878}" srcOrd="1" destOrd="0" presId="urn:microsoft.com/office/officeart/2005/8/layout/process2"/>
    <dgm:cxn modelId="{63B80361-8E85-4C0F-AE05-3F4624357C7A}" type="presParOf" srcId="{B7889B3B-ADD6-4733-BD3D-1355245E9878}" destId="{5D11A8B3-D95F-4F0D-B687-B6967C72E9CC}" srcOrd="0" destOrd="0" presId="urn:microsoft.com/office/officeart/2005/8/layout/process2"/>
    <dgm:cxn modelId="{58FE8372-F0F0-4922-9211-997DA35D855E}" type="presParOf" srcId="{08F3D2D8-0987-4B74-8AD1-265CD0F3BBF8}" destId="{B0E864F7-63AA-4B31-B0A6-037FF45B5280}" srcOrd="2" destOrd="0" presId="urn:microsoft.com/office/officeart/2005/8/layout/process2"/>
    <dgm:cxn modelId="{776C9E2C-1A01-4EE0-929B-1D6CCA1FE816}" type="presParOf" srcId="{08F3D2D8-0987-4B74-8AD1-265CD0F3BBF8}" destId="{2F3BA807-9553-4952-8B5B-85E01ECB9BD5}" srcOrd="3" destOrd="0" presId="urn:microsoft.com/office/officeart/2005/8/layout/process2"/>
    <dgm:cxn modelId="{6004CD06-BD8E-4031-A5C0-DB7F7D20E20D}" type="presParOf" srcId="{2F3BA807-9553-4952-8B5B-85E01ECB9BD5}" destId="{06BF54E7-6E49-41CC-808E-A90AC77A32F7}" srcOrd="0" destOrd="0" presId="urn:microsoft.com/office/officeart/2005/8/layout/process2"/>
    <dgm:cxn modelId="{45621F42-AC11-4427-81C7-EE49BAFB077D}" type="presParOf" srcId="{08F3D2D8-0987-4B74-8AD1-265CD0F3BBF8}" destId="{159A9A50-F8B5-486B-9F70-FD2A93668E68}" srcOrd="4" destOrd="0" presId="urn:microsoft.com/office/officeart/2005/8/layout/process2"/>
    <dgm:cxn modelId="{8B6074EC-922B-4EC3-B917-EDF791628505}" type="presParOf" srcId="{08F3D2D8-0987-4B74-8AD1-265CD0F3BBF8}" destId="{784E5C52-1E95-4999-9296-98593C594360}" srcOrd="5" destOrd="0" presId="urn:microsoft.com/office/officeart/2005/8/layout/process2"/>
    <dgm:cxn modelId="{70AD867A-FF51-48EF-BC96-7B35EE587313}" type="presParOf" srcId="{784E5C52-1E95-4999-9296-98593C594360}" destId="{A0C8951A-A6B4-4C3B-9246-51E55399DA25}" srcOrd="0" destOrd="0" presId="urn:microsoft.com/office/officeart/2005/8/layout/process2"/>
    <dgm:cxn modelId="{230F4E31-B639-46EC-953B-24A394603560}" type="presParOf" srcId="{08F3D2D8-0987-4B74-8AD1-265CD0F3BBF8}" destId="{25705EA0-8823-4003-BE62-D1F8AAB44AAD}" srcOrd="6" destOrd="0" presId="urn:microsoft.com/office/officeart/2005/8/layout/process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2A4343A-7D03-4F9B-8A80-43B8B85E1A47}" type="doc">
      <dgm:prSet loTypeId="urn:microsoft.com/office/officeart/2005/8/layout/hList3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90CDBFCE-4731-4C23-A653-28903162F8C9}">
      <dgm:prSet phldrT="[ข้อความ]" custT="1"/>
      <dgm:spPr/>
      <dgm:t>
        <a:bodyPr/>
        <a:lstStyle/>
        <a:p>
          <a:r>
            <a:rPr lang="th-TH" sz="4800" dirty="0" smtClean="0">
              <a:latin typeface="CS ChatThai" pitchFamily="2" charset="-34"/>
              <a:cs typeface="CS ChatThai" pitchFamily="2" charset="-34"/>
            </a:rPr>
            <a:t>ถ้าใช้สถานะเป็นเกณฑ์ในการจำแนก</a:t>
          </a:r>
          <a:endParaRPr lang="th-TH" sz="4800" dirty="0"/>
        </a:p>
      </dgm:t>
    </dgm:pt>
    <dgm:pt modelId="{24087103-5A40-4575-AC80-DDC0832F5C01}" type="parTrans" cxnId="{0EBAE54B-E12B-42BA-BCB8-F4D9F2A8E592}">
      <dgm:prSet/>
      <dgm:spPr/>
      <dgm:t>
        <a:bodyPr/>
        <a:lstStyle/>
        <a:p>
          <a:endParaRPr lang="th-TH"/>
        </a:p>
      </dgm:t>
    </dgm:pt>
    <dgm:pt modelId="{E80EB37E-6F16-420B-B09E-0F43C5DBEE09}" type="sibTrans" cxnId="{0EBAE54B-E12B-42BA-BCB8-F4D9F2A8E592}">
      <dgm:prSet/>
      <dgm:spPr/>
      <dgm:t>
        <a:bodyPr/>
        <a:lstStyle/>
        <a:p>
          <a:endParaRPr lang="th-TH"/>
        </a:p>
      </dgm:t>
    </dgm:pt>
    <dgm:pt modelId="{27293BA7-92A2-4492-A82A-8C88E754BA17}">
      <dgm:prSet phldrT="[ข้อความ]" custT="1"/>
      <dgm:spPr/>
      <dgm:t>
        <a:bodyPr/>
        <a:lstStyle/>
        <a:p>
          <a:pPr algn="ctr"/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ของแข็ง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รูปร่างและปริมาณแน่นอน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จุดเดือด จุดหลอมเหลวสูง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เพ็งเกร็ง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เป็นได้ทั้งผลึกและไม่เป็นผลึก</a:t>
          </a:r>
          <a:endParaRPr lang="th-TH" sz="2200" b="1" dirty="0">
            <a:latin typeface="4805_KwangMD_Melt" pitchFamily="2" charset="0"/>
            <a:cs typeface="4805_KwangMD_Melt" pitchFamily="2" charset="0"/>
          </a:endParaRPr>
        </a:p>
      </dgm:t>
    </dgm:pt>
    <dgm:pt modelId="{AE2A6255-AFF0-45EC-92F0-225043639277}" type="parTrans" cxnId="{A879A6BE-4991-41F2-AAB9-E4A150166EEC}">
      <dgm:prSet/>
      <dgm:spPr/>
      <dgm:t>
        <a:bodyPr/>
        <a:lstStyle/>
        <a:p>
          <a:endParaRPr lang="th-TH"/>
        </a:p>
      </dgm:t>
    </dgm:pt>
    <dgm:pt modelId="{950EEEB1-02C3-454D-BA7F-D0A300588C4C}" type="sibTrans" cxnId="{A879A6BE-4991-41F2-AAB9-E4A150166EEC}">
      <dgm:prSet/>
      <dgm:spPr/>
      <dgm:t>
        <a:bodyPr/>
        <a:lstStyle/>
        <a:p>
          <a:endParaRPr lang="th-TH"/>
        </a:p>
      </dgm:t>
    </dgm:pt>
    <dgm:pt modelId="{1798BDC8-4B98-4D4F-8238-B28E17B3EDAA}">
      <dgm:prSet phldrT="[ข้อความ]" custT="1"/>
      <dgm:spPr/>
      <dgm:t>
        <a:bodyPr/>
        <a:lstStyle/>
        <a:p>
          <a:pPr algn="ctr"/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ของเหลว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มีปริมาณแน่นอนแต่รูปร่างไม่</a:t>
          </a:r>
          <a:br>
            <a:rPr lang="th-TH" sz="22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  แน่นอน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อนุภาคยึดเหนี่ยวกันมั่นคงแต่</a:t>
          </a:r>
          <a:br>
            <a:rPr lang="th-TH" sz="22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  ไม่แข็งแรง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อนุภาคเคลื่อนที่อย่างเสรี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รูปร่างตามภาชนะที่บรรจุ</a:t>
          </a:r>
          <a:endParaRPr lang="th-TH" sz="2200" b="1" dirty="0">
            <a:latin typeface="4805_KwangMD_Melt" pitchFamily="2" charset="0"/>
            <a:cs typeface="4805_KwangMD_Melt" pitchFamily="2" charset="0"/>
          </a:endParaRPr>
        </a:p>
      </dgm:t>
    </dgm:pt>
    <dgm:pt modelId="{0C087393-46E2-45A3-94A3-B4E51A5758A2}" type="parTrans" cxnId="{9EB31F0F-63E5-419E-958B-BF50A0F99609}">
      <dgm:prSet/>
      <dgm:spPr/>
      <dgm:t>
        <a:bodyPr/>
        <a:lstStyle/>
        <a:p>
          <a:endParaRPr lang="th-TH"/>
        </a:p>
      </dgm:t>
    </dgm:pt>
    <dgm:pt modelId="{FBF753DC-26C3-4FC5-8AAE-9ACE45CE7DFF}" type="sibTrans" cxnId="{9EB31F0F-63E5-419E-958B-BF50A0F99609}">
      <dgm:prSet/>
      <dgm:spPr/>
      <dgm:t>
        <a:bodyPr/>
        <a:lstStyle/>
        <a:p>
          <a:endParaRPr lang="th-TH"/>
        </a:p>
      </dgm:t>
    </dgm:pt>
    <dgm:pt modelId="{538D40C1-9836-4F64-8993-AB23F3ACFA87}">
      <dgm:prSet phldrT="[ข้อความ]" custT="1"/>
      <dgm:spPr/>
      <dgm:t>
        <a:bodyPr/>
        <a:lstStyle/>
        <a:p>
          <a:pPr algn="ctr"/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แก๊ส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ปริมาณที่แน่นอน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มีรูปร่างไม่จำกัด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อนุภาคเคลื่อนที่อย่างเสรี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แก๊สเคลื่อนที่ได้ทุกทางใน</a:t>
          </a:r>
          <a:br>
            <a:rPr lang="th-TH" sz="22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  ภาชนะที่บรรจุเต็ม</a:t>
          </a:r>
        </a:p>
        <a:p>
          <a:pPr algn="l"/>
          <a:r>
            <a:rPr lang="en-US" sz="2200" b="1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กดอัดให้มีปริมาณเล็กลงได้</a:t>
          </a:r>
          <a:br>
            <a:rPr lang="th-TH" sz="22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dirty="0" smtClean="0">
              <a:latin typeface="4805_KwangMD_Melt" pitchFamily="2" charset="0"/>
              <a:cs typeface="4805_KwangMD_Melt" pitchFamily="2" charset="0"/>
            </a:rPr>
            <a:t>  หรือขยายได้ไม่จำกัด</a:t>
          </a:r>
          <a:endParaRPr lang="th-TH" sz="2200" b="1" dirty="0">
            <a:latin typeface="4805_KwangMD_Melt" pitchFamily="2" charset="0"/>
            <a:cs typeface="4805_KwangMD_Melt" pitchFamily="2" charset="0"/>
          </a:endParaRPr>
        </a:p>
      </dgm:t>
    </dgm:pt>
    <dgm:pt modelId="{7DCC1428-DBFF-4980-9B5B-CD3776A4BE95}" type="parTrans" cxnId="{1EECCF74-0F29-4347-A04F-2BBEA5523A5E}">
      <dgm:prSet/>
      <dgm:spPr/>
      <dgm:t>
        <a:bodyPr/>
        <a:lstStyle/>
        <a:p>
          <a:endParaRPr lang="th-TH"/>
        </a:p>
      </dgm:t>
    </dgm:pt>
    <dgm:pt modelId="{CCC6FF24-B2C2-485F-8D24-4F9D54EF5D58}" type="sibTrans" cxnId="{1EECCF74-0F29-4347-A04F-2BBEA5523A5E}">
      <dgm:prSet/>
      <dgm:spPr/>
      <dgm:t>
        <a:bodyPr/>
        <a:lstStyle/>
        <a:p>
          <a:endParaRPr lang="th-TH"/>
        </a:p>
      </dgm:t>
    </dgm:pt>
    <dgm:pt modelId="{DB1135E4-CD9E-428B-A626-586B167479C5}" type="pres">
      <dgm:prSet presAssocID="{D2A4343A-7D03-4F9B-8A80-43B8B85E1A4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C1352AC-6C0F-4FB7-8D0D-7EB3C2B74BA9}" type="pres">
      <dgm:prSet presAssocID="{90CDBFCE-4731-4C23-A653-28903162F8C9}" presName="roof" presStyleLbl="dkBgShp" presStyleIdx="0" presStyleCnt="2" custScaleY="74881" custLinFactY="-45198" custLinFactNeighborX="19241" custLinFactNeighborY="-100000"/>
      <dgm:spPr/>
      <dgm:t>
        <a:bodyPr/>
        <a:lstStyle/>
        <a:p>
          <a:endParaRPr lang="th-TH"/>
        </a:p>
      </dgm:t>
    </dgm:pt>
    <dgm:pt modelId="{702B1F8C-357A-4729-861A-6DF20ACB63AC}" type="pres">
      <dgm:prSet presAssocID="{90CDBFCE-4731-4C23-A653-28903162F8C9}" presName="pillars" presStyleCnt="0"/>
      <dgm:spPr/>
    </dgm:pt>
    <dgm:pt modelId="{F5A81740-A48A-4A29-824B-89143F4AC3C0}" type="pres">
      <dgm:prSet presAssocID="{90CDBFCE-4731-4C23-A653-28903162F8C9}" presName="pillar1" presStyleLbl="node1" presStyleIdx="0" presStyleCnt="3" custScaleY="12147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C3A667D-063D-45DF-978A-4D7F24DED8D4}" type="pres">
      <dgm:prSet presAssocID="{1798BDC8-4B98-4D4F-8238-B28E17B3EDAA}" presName="pillarX" presStyleLbl="node1" presStyleIdx="1" presStyleCnt="3" custScaleY="12147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F9EE849-B85E-450A-BFB0-7F75348CAAF1}" type="pres">
      <dgm:prSet presAssocID="{538D40C1-9836-4F64-8993-AB23F3ACFA87}" presName="pillarX" presStyleLbl="node1" presStyleIdx="2" presStyleCnt="3" custScaleY="12147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DA794B9-636F-493B-A9F5-22900387858D}" type="pres">
      <dgm:prSet presAssocID="{90CDBFCE-4731-4C23-A653-28903162F8C9}" presName="base" presStyleLbl="dkBgShp" presStyleIdx="1" presStyleCnt="2"/>
      <dgm:spPr/>
    </dgm:pt>
  </dgm:ptLst>
  <dgm:cxnLst>
    <dgm:cxn modelId="{A879A6BE-4991-41F2-AAB9-E4A150166EEC}" srcId="{90CDBFCE-4731-4C23-A653-28903162F8C9}" destId="{27293BA7-92A2-4492-A82A-8C88E754BA17}" srcOrd="0" destOrd="0" parTransId="{AE2A6255-AFF0-45EC-92F0-225043639277}" sibTransId="{950EEEB1-02C3-454D-BA7F-D0A300588C4C}"/>
    <dgm:cxn modelId="{0EBAE54B-E12B-42BA-BCB8-F4D9F2A8E592}" srcId="{D2A4343A-7D03-4F9B-8A80-43B8B85E1A47}" destId="{90CDBFCE-4731-4C23-A653-28903162F8C9}" srcOrd="0" destOrd="0" parTransId="{24087103-5A40-4575-AC80-DDC0832F5C01}" sibTransId="{E80EB37E-6F16-420B-B09E-0F43C5DBEE09}"/>
    <dgm:cxn modelId="{0D340336-BFCD-4F2D-9D64-04D39361C0E6}" type="presOf" srcId="{27293BA7-92A2-4492-A82A-8C88E754BA17}" destId="{F5A81740-A48A-4A29-824B-89143F4AC3C0}" srcOrd="0" destOrd="0" presId="urn:microsoft.com/office/officeart/2005/8/layout/hList3"/>
    <dgm:cxn modelId="{BF4BEF20-641D-4832-B83E-38E61373BFA1}" type="presOf" srcId="{90CDBFCE-4731-4C23-A653-28903162F8C9}" destId="{CC1352AC-6C0F-4FB7-8D0D-7EB3C2B74BA9}" srcOrd="0" destOrd="0" presId="urn:microsoft.com/office/officeart/2005/8/layout/hList3"/>
    <dgm:cxn modelId="{1EECCF74-0F29-4347-A04F-2BBEA5523A5E}" srcId="{90CDBFCE-4731-4C23-A653-28903162F8C9}" destId="{538D40C1-9836-4F64-8993-AB23F3ACFA87}" srcOrd="2" destOrd="0" parTransId="{7DCC1428-DBFF-4980-9B5B-CD3776A4BE95}" sibTransId="{CCC6FF24-B2C2-485F-8D24-4F9D54EF5D58}"/>
    <dgm:cxn modelId="{9EB31F0F-63E5-419E-958B-BF50A0F99609}" srcId="{90CDBFCE-4731-4C23-A653-28903162F8C9}" destId="{1798BDC8-4B98-4D4F-8238-B28E17B3EDAA}" srcOrd="1" destOrd="0" parTransId="{0C087393-46E2-45A3-94A3-B4E51A5758A2}" sibTransId="{FBF753DC-26C3-4FC5-8AAE-9ACE45CE7DFF}"/>
    <dgm:cxn modelId="{5C7E3633-017E-467E-96B3-AA70F3D02907}" type="presOf" srcId="{538D40C1-9836-4F64-8993-AB23F3ACFA87}" destId="{9F9EE849-B85E-450A-BFB0-7F75348CAAF1}" srcOrd="0" destOrd="0" presId="urn:microsoft.com/office/officeart/2005/8/layout/hList3"/>
    <dgm:cxn modelId="{114E866A-5A83-4895-8A1A-0D6707EBFF57}" type="presOf" srcId="{1798BDC8-4B98-4D4F-8238-B28E17B3EDAA}" destId="{5C3A667D-063D-45DF-978A-4D7F24DED8D4}" srcOrd="0" destOrd="0" presId="urn:microsoft.com/office/officeart/2005/8/layout/hList3"/>
    <dgm:cxn modelId="{D1B2867B-B47F-4781-AE82-C9EDBF635BF3}" type="presOf" srcId="{D2A4343A-7D03-4F9B-8A80-43B8B85E1A47}" destId="{DB1135E4-CD9E-428B-A626-586B167479C5}" srcOrd="0" destOrd="0" presId="urn:microsoft.com/office/officeart/2005/8/layout/hList3"/>
    <dgm:cxn modelId="{2B56E888-0020-4D72-944E-AD384DAE6E12}" type="presParOf" srcId="{DB1135E4-CD9E-428B-A626-586B167479C5}" destId="{CC1352AC-6C0F-4FB7-8D0D-7EB3C2B74BA9}" srcOrd="0" destOrd="0" presId="urn:microsoft.com/office/officeart/2005/8/layout/hList3"/>
    <dgm:cxn modelId="{C4C155E2-9D15-4721-940A-22F679A05419}" type="presParOf" srcId="{DB1135E4-CD9E-428B-A626-586B167479C5}" destId="{702B1F8C-357A-4729-861A-6DF20ACB63AC}" srcOrd="1" destOrd="0" presId="urn:microsoft.com/office/officeart/2005/8/layout/hList3"/>
    <dgm:cxn modelId="{00194EAE-9C68-4AEE-B4D2-5FA07253620F}" type="presParOf" srcId="{702B1F8C-357A-4729-861A-6DF20ACB63AC}" destId="{F5A81740-A48A-4A29-824B-89143F4AC3C0}" srcOrd="0" destOrd="0" presId="urn:microsoft.com/office/officeart/2005/8/layout/hList3"/>
    <dgm:cxn modelId="{4F3DEA79-EB89-401E-804C-1A623B11921F}" type="presParOf" srcId="{702B1F8C-357A-4729-861A-6DF20ACB63AC}" destId="{5C3A667D-063D-45DF-978A-4D7F24DED8D4}" srcOrd="1" destOrd="0" presId="urn:microsoft.com/office/officeart/2005/8/layout/hList3"/>
    <dgm:cxn modelId="{35D4C37C-0484-4002-8C8F-705DC0BE921E}" type="presParOf" srcId="{702B1F8C-357A-4729-861A-6DF20ACB63AC}" destId="{9F9EE849-B85E-450A-BFB0-7F75348CAAF1}" srcOrd="2" destOrd="0" presId="urn:microsoft.com/office/officeart/2005/8/layout/hList3"/>
    <dgm:cxn modelId="{0C36EE9F-0109-457D-A428-0A2731EC4171}" type="presParOf" srcId="{DB1135E4-CD9E-428B-A626-586B167479C5}" destId="{2DA794B9-636F-493B-A9F5-22900387858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2B06E27-8BB3-472E-B1CB-C180A18C9DB4}" type="doc">
      <dgm:prSet loTypeId="urn:microsoft.com/office/officeart/2005/8/layout/hierarchy2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EA31379-B9EA-498B-A136-6F50118B66D9}">
      <dgm:prSet phldrT="[ข้อความ]" custT="1"/>
      <dgm:spPr>
        <a:solidFill>
          <a:srgbClr val="FFCC66"/>
        </a:solidFill>
      </dgm:spPr>
      <dgm:t>
        <a:bodyPr/>
        <a:lstStyle/>
        <a:p>
          <a:r>
            <a:rPr lang="th-TH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สมบัติของสาร</a:t>
          </a:r>
          <a:endParaRPr lang="th-TH" sz="3600" b="1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gm:t>
    </dgm:pt>
    <dgm:pt modelId="{639DC58B-F099-4507-BD3B-749BF4B1E47C}" type="parTrans" cxnId="{F768FB34-6930-4BAF-BD95-F15E5CCABFA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9BCC22A-B1D5-4987-8957-30DC86FC3CED}" type="sibTrans" cxnId="{F768FB34-6930-4BAF-BD95-F15E5CCABFA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FFC4C20-1A54-4CEF-84E1-0BF077BF308A}">
      <dgm:prSet phldrT="[ข้อความ]" custT="1"/>
      <dgm:spPr>
        <a:solidFill>
          <a:srgbClr val="FFCC66"/>
        </a:solidFill>
      </dgm:spPr>
      <dgm:t>
        <a:bodyPr/>
        <a:lstStyle/>
        <a:p>
          <a:r>
            <a:rPr lang="th-TH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สมบัติทางกายภาพ</a:t>
          </a:r>
          <a:endParaRPr lang="th-TH" sz="3600" b="1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gm:t>
    </dgm:pt>
    <dgm:pt modelId="{9B98179A-3451-4B73-8D85-BC8316B11C2F}" type="parTrans" cxnId="{30C18B09-8713-460D-B6DD-49FD05F6EEC7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A327EAB-DFB3-4493-847A-3D486303C6EE}" type="sibTrans" cxnId="{30C18B09-8713-460D-B6DD-49FD05F6EEC7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057A622-309D-4AD8-B436-14D11D1735C0}">
      <dgm:prSet phldrT="[ข้อความ]" custT="1"/>
      <dgm:spPr>
        <a:solidFill>
          <a:srgbClr val="FFCC66"/>
        </a:solidFill>
      </dgm:spPr>
      <dgm:t>
        <a:bodyPr/>
        <a:lstStyle/>
        <a:p>
          <a:r>
            <a:rPr lang="th-TH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สมบัติทางเคมี</a:t>
          </a:r>
          <a:endParaRPr lang="th-TH" sz="3600" b="1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gm:t>
    </dgm:pt>
    <dgm:pt modelId="{D391975C-72C5-4FD8-9D0D-B86DF2C4C6EB}" type="parTrans" cxnId="{B31A1E93-112C-4200-A07A-01DF8C3F696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9BAD93C1-77B8-46B3-8FC1-88B766AA7C9B}" type="sibTrans" cxnId="{B31A1E93-112C-4200-A07A-01DF8C3F696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C7A8BA6-BA57-42AD-B8C7-E3C5B59EB2B6}" type="pres">
      <dgm:prSet presAssocID="{D2B06E27-8BB3-472E-B1CB-C180A18C9DB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C3C02CC-C529-4739-A12C-F13B577BE8F7}" type="pres">
      <dgm:prSet presAssocID="{BEA31379-B9EA-498B-A136-6F50118B66D9}" presName="root1" presStyleCnt="0"/>
      <dgm:spPr/>
    </dgm:pt>
    <dgm:pt modelId="{E341C1B0-B8AD-47F9-8530-20F1A22AE690}" type="pres">
      <dgm:prSet presAssocID="{BEA31379-B9EA-498B-A136-6F50118B66D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E1825E2-F0CD-490A-95F6-FCC2938E5F62}" type="pres">
      <dgm:prSet presAssocID="{BEA31379-B9EA-498B-A136-6F50118B66D9}" presName="level2hierChild" presStyleCnt="0"/>
      <dgm:spPr/>
    </dgm:pt>
    <dgm:pt modelId="{A47DFE3E-7C31-4FAE-9D58-258F28AB8225}" type="pres">
      <dgm:prSet presAssocID="{9B98179A-3451-4B73-8D85-BC8316B11C2F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16EB495A-EEB8-4ACD-BAA6-9D9DBE1EF9F4}" type="pres">
      <dgm:prSet presAssocID="{9B98179A-3451-4B73-8D85-BC8316B11C2F}" presName="connTx" presStyleLbl="parChTrans1D2" presStyleIdx="0" presStyleCnt="2"/>
      <dgm:spPr/>
      <dgm:t>
        <a:bodyPr/>
        <a:lstStyle/>
        <a:p>
          <a:endParaRPr lang="th-TH"/>
        </a:p>
      </dgm:t>
    </dgm:pt>
    <dgm:pt modelId="{B4F85142-06F4-4ADE-AC4B-88B45B198934}" type="pres">
      <dgm:prSet presAssocID="{3FFC4C20-1A54-4CEF-84E1-0BF077BF308A}" presName="root2" presStyleCnt="0"/>
      <dgm:spPr/>
    </dgm:pt>
    <dgm:pt modelId="{49138683-670D-41B8-B0E8-9D8EE4927485}" type="pres">
      <dgm:prSet presAssocID="{3FFC4C20-1A54-4CEF-84E1-0BF077BF308A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53A54C5-830B-4318-8FAA-78365453D5C2}" type="pres">
      <dgm:prSet presAssocID="{3FFC4C20-1A54-4CEF-84E1-0BF077BF308A}" presName="level3hierChild" presStyleCnt="0"/>
      <dgm:spPr/>
    </dgm:pt>
    <dgm:pt modelId="{9516C6C6-C823-485D-830B-048EEEB9832E}" type="pres">
      <dgm:prSet presAssocID="{D391975C-72C5-4FD8-9D0D-B86DF2C4C6EB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FE78C7F5-105E-4020-A1F5-33A9FF09364A}" type="pres">
      <dgm:prSet presAssocID="{D391975C-72C5-4FD8-9D0D-B86DF2C4C6EB}" presName="connTx" presStyleLbl="parChTrans1D2" presStyleIdx="1" presStyleCnt="2"/>
      <dgm:spPr/>
      <dgm:t>
        <a:bodyPr/>
        <a:lstStyle/>
        <a:p>
          <a:endParaRPr lang="th-TH"/>
        </a:p>
      </dgm:t>
    </dgm:pt>
    <dgm:pt modelId="{06A0CA82-ED36-4C1E-952A-3FF65864A316}" type="pres">
      <dgm:prSet presAssocID="{2057A622-309D-4AD8-B436-14D11D1735C0}" presName="root2" presStyleCnt="0"/>
      <dgm:spPr/>
    </dgm:pt>
    <dgm:pt modelId="{51552A73-B5D0-4631-A639-ECA8E8AA8FA7}" type="pres">
      <dgm:prSet presAssocID="{2057A622-309D-4AD8-B436-14D11D1735C0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8F10F0F-3D0D-4357-AF85-F0F8EF4CCC0E}" type="pres">
      <dgm:prSet presAssocID="{2057A622-309D-4AD8-B436-14D11D1735C0}" presName="level3hierChild" presStyleCnt="0"/>
      <dgm:spPr/>
    </dgm:pt>
  </dgm:ptLst>
  <dgm:cxnLst>
    <dgm:cxn modelId="{B31A1E93-112C-4200-A07A-01DF8C3F6969}" srcId="{BEA31379-B9EA-498B-A136-6F50118B66D9}" destId="{2057A622-309D-4AD8-B436-14D11D1735C0}" srcOrd="1" destOrd="0" parTransId="{D391975C-72C5-4FD8-9D0D-B86DF2C4C6EB}" sibTransId="{9BAD93C1-77B8-46B3-8FC1-88B766AA7C9B}"/>
    <dgm:cxn modelId="{5EC84E48-03A4-4FE0-8F4A-EA422996D345}" type="presOf" srcId="{D391975C-72C5-4FD8-9D0D-B86DF2C4C6EB}" destId="{9516C6C6-C823-485D-830B-048EEEB9832E}" srcOrd="0" destOrd="0" presId="urn:microsoft.com/office/officeart/2005/8/layout/hierarchy2"/>
    <dgm:cxn modelId="{F768FB34-6930-4BAF-BD95-F15E5CCABFA5}" srcId="{D2B06E27-8BB3-472E-B1CB-C180A18C9DB4}" destId="{BEA31379-B9EA-498B-A136-6F50118B66D9}" srcOrd="0" destOrd="0" parTransId="{639DC58B-F099-4507-BD3B-749BF4B1E47C}" sibTransId="{E9BCC22A-B1D5-4987-8957-30DC86FC3CED}"/>
    <dgm:cxn modelId="{8B37E1F1-B687-4B98-A2E1-8FE673B461B6}" type="presOf" srcId="{2057A622-309D-4AD8-B436-14D11D1735C0}" destId="{51552A73-B5D0-4631-A639-ECA8E8AA8FA7}" srcOrd="0" destOrd="0" presId="urn:microsoft.com/office/officeart/2005/8/layout/hierarchy2"/>
    <dgm:cxn modelId="{AE601BDB-CD0E-472D-A87E-C85399DFEFDE}" type="presOf" srcId="{D391975C-72C5-4FD8-9D0D-B86DF2C4C6EB}" destId="{FE78C7F5-105E-4020-A1F5-33A9FF09364A}" srcOrd="1" destOrd="0" presId="urn:microsoft.com/office/officeart/2005/8/layout/hierarchy2"/>
    <dgm:cxn modelId="{095B146F-38D7-4AE2-930F-165BCA80E5E2}" type="presOf" srcId="{D2B06E27-8BB3-472E-B1CB-C180A18C9DB4}" destId="{BC7A8BA6-BA57-42AD-B8C7-E3C5B59EB2B6}" srcOrd="0" destOrd="0" presId="urn:microsoft.com/office/officeart/2005/8/layout/hierarchy2"/>
    <dgm:cxn modelId="{DCFCE84C-0A64-44B4-9F98-52C59180FD2F}" type="presOf" srcId="{BEA31379-B9EA-498B-A136-6F50118B66D9}" destId="{E341C1B0-B8AD-47F9-8530-20F1A22AE690}" srcOrd="0" destOrd="0" presId="urn:microsoft.com/office/officeart/2005/8/layout/hierarchy2"/>
    <dgm:cxn modelId="{05090D11-B79B-4DBF-A92E-C064A939EF1B}" type="presOf" srcId="{9B98179A-3451-4B73-8D85-BC8316B11C2F}" destId="{16EB495A-EEB8-4ACD-BAA6-9D9DBE1EF9F4}" srcOrd="1" destOrd="0" presId="urn:microsoft.com/office/officeart/2005/8/layout/hierarchy2"/>
    <dgm:cxn modelId="{30C18B09-8713-460D-B6DD-49FD05F6EEC7}" srcId="{BEA31379-B9EA-498B-A136-6F50118B66D9}" destId="{3FFC4C20-1A54-4CEF-84E1-0BF077BF308A}" srcOrd="0" destOrd="0" parTransId="{9B98179A-3451-4B73-8D85-BC8316B11C2F}" sibTransId="{3A327EAB-DFB3-4493-847A-3D486303C6EE}"/>
    <dgm:cxn modelId="{7BBDEF8B-4070-474E-AFBE-1C0750AF4B96}" type="presOf" srcId="{3FFC4C20-1A54-4CEF-84E1-0BF077BF308A}" destId="{49138683-670D-41B8-B0E8-9D8EE4927485}" srcOrd="0" destOrd="0" presId="urn:microsoft.com/office/officeart/2005/8/layout/hierarchy2"/>
    <dgm:cxn modelId="{B4D0AF06-5434-494D-9A2A-3F5CDCB1B26C}" type="presOf" srcId="{9B98179A-3451-4B73-8D85-BC8316B11C2F}" destId="{A47DFE3E-7C31-4FAE-9D58-258F28AB8225}" srcOrd="0" destOrd="0" presId="urn:microsoft.com/office/officeart/2005/8/layout/hierarchy2"/>
    <dgm:cxn modelId="{D4BC3273-636A-4AFB-9A03-DBAA74EA4A35}" type="presParOf" srcId="{BC7A8BA6-BA57-42AD-B8C7-E3C5B59EB2B6}" destId="{DC3C02CC-C529-4739-A12C-F13B577BE8F7}" srcOrd="0" destOrd="0" presId="urn:microsoft.com/office/officeart/2005/8/layout/hierarchy2"/>
    <dgm:cxn modelId="{0F30E78A-BCEE-495D-9324-EF68B1FFAD4B}" type="presParOf" srcId="{DC3C02CC-C529-4739-A12C-F13B577BE8F7}" destId="{E341C1B0-B8AD-47F9-8530-20F1A22AE690}" srcOrd="0" destOrd="0" presId="urn:microsoft.com/office/officeart/2005/8/layout/hierarchy2"/>
    <dgm:cxn modelId="{2B52AAFA-C27D-456B-9097-BA147652C1AC}" type="presParOf" srcId="{DC3C02CC-C529-4739-A12C-F13B577BE8F7}" destId="{8E1825E2-F0CD-490A-95F6-FCC2938E5F62}" srcOrd="1" destOrd="0" presId="urn:microsoft.com/office/officeart/2005/8/layout/hierarchy2"/>
    <dgm:cxn modelId="{06543A4F-77E3-4A14-85ED-BBF31A14314C}" type="presParOf" srcId="{8E1825E2-F0CD-490A-95F6-FCC2938E5F62}" destId="{A47DFE3E-7C31-4FAE-9D58-258F28AB8225}" srcOrd="0" destOrd="0" presId="urn:microsoft.com/office/officeart/2005/8/layout/hierarchy2"/>
    <dgm:cxn modelId="{C8CF63B3-80FD-4EBB-A6E7-987C56E79C70}" type="presParOf" srcId="{A47DFE3E-7C31-4FAE-9D58-258F28AB8225}" destId="{16EB495A-EEB8-4ACD-BAA6-9D9DBE1EF9F4}" srcOrd="0" destOrd="0" presId="urn:microsoft.com/office/officeart/2005/8/layout/hierarchy2"/>
    <dgm:cxn modelId="{26499A25-9472-48EA-A8C1-012513FB1D44}" type="presParOf" srcId="{8E1825E2-F0CD-490A-95F6-FCC2938E5F62}" destId="{B4F85142-06F4-4ADE-AC4B-88B45B198934}" srcOrd="1" destOrd="0" presId="urn:microsoft.com/office/officeart/2005/8/layout/hierarchy2"/>
    <dgm:cxn modelId="{05FC2A07-4FAA-49B2-ACF3-2F4C806FA9EC}" type="presParOf" srcId="{B4F85142-06F4-4ADE-AC4B-88B45B198934}" destId="{49138683-670D-41B8-B0E8-9D8EE4927485}" srcOrd="0" destOrd="0" presId="urn:microsoft.com/office/officeart/2005/8/layout/hierarchy2"/>
    <dgm:cxn modelId="{096E65D1-9981-4F71-8F0A-BD259FAAC1A3}" type="presParOf" srcId="{B4F85142-06F4-4ADE-AC4B-88B45B198934}" destId="{353A54C5-830B-4318-8FAA-78365453D5C2}" srcOrd="1" destOrd="0" presId="urn:microsoft.com/office/officeart/2005/8/layout/hierarchy2"/>
    <dgm:cxn modelId="{27A8186D-A416-4499-9612-65E99EEC9C33}" type="presParOf" srcId="{8E1825E2-F0CD-490A-95F6-FCC2938E5F62}" destId="{9516C6C6-C823-485D-830B-048EEEB9832E}" srcOrd="2" destOrd="0" presId="urn:microsoft.com/office/officeart/2005/8/layout/hierarchy2"/>
    <dgm:cxn modelId="{5F3BA4D5-C52B-4D02-8BB2-7FB723811405}" type="presParOf" srcId="{9516C6C6-C823-485D-830B-048EEEB9832E}" destId="{FE78C7F5-105E-4020-A1F5-33A9FF09364A}" srcOrd="0" destOrd="0" presId="urn:microsoft.com/office/officeart/2005/8/layout/hierarchy2"/>
    <dgm:cxn modelId="{9A26D83C-2357-4124-8F47-5C528233301F}" type="presParOf" srcId="{8E1825E2-F0CD-490A-95F6-FCC2938E5F62}" destId="{06A0CA82-ED36-4C1E-952A-3FF65864A316}" srcOrd="3" destOrd="0" presId="urn:microsoft.com/office/officeart/2005/8/layout/hierarchy2"/>
    <dgm:cxn modelId="{259F8E33-E387-4A28-B81E-1F03086C5EC3}" type="presParOf" srcId="{06A0CA82-ED36-4C1E-952A-3FF65864A316}" destId="{51552A73-B5D0-4631-A639-ECA8E8AA8FA7}" srcOrd="0" destOrd="0" presId="urn:microsoft.com/office/officeart/2005/8/layout/hierarchy2"/>
    <dgm:cxn modelId="{6348F0E1-B0BD-4D99-860C-949096576FDA}" type="presParOf" srcId="{06A0CA82-ED36-4C1E-952A-3FF65864A316}" destId="{E8F10F0F-3D0D-4357-AF85-F0F8EF4CCC0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7BDA888-1CD4-48FA-9F9D-29C8A5AC314F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79C3A7-E31C-47E1-8A4B-286EFA53DA08}">
      <dgm:prSet phldrT="[ข้อความ]" custT="1"/>
      <dgm:spPr/>
      <dgm:t>
        <a:bodyPr/>
        <a:lstStyle/>
        <a:p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สารละลายไม่อิ่มตัว </a:t>
          </a:r>
          <a:endParaRPr lang="th-TH" sz="4000" dirty="0"/>
        </a:p>
      </dgm:t>
    </dgm:pt>
    <dgm:pt modelId="{8078C0AC-B57C-49C4-A0F5-48BCB052AA89}" type="parTrans" cxnId="{B88BE021-E2C9-442A-AF33-63A5C5226ED6}">
      <dgm:prSet/>
      <dgm:spPr/>
      <dgm:t>
        <a:bodyPr/>
        <a:lstStyle/>
        <a:p>
          <a:endParaRPr lang="th-TH"/>
        </a:p>
      </dgm:t>
    </dgm:pt>
    <dgm:pt modelId="{68F0AEC6-4BD4-462A-B0E8-2DFCA8D8687D}" type="sibTrans" cxnId="{B88BE021-E2C9-442A-AF33-63A5C5226ED6}">
      <dgm:prSet/>
      <dgm:spPr/>
      <dgm:t>
        <a:bodyPr/>
        <a:lstStyle/>
        <a:p>
          <a:endParaRPr lang="th-TH"/>
        </a:p>
      </dgm:t>
    </dgm:pt>
    <dgm:pt modelId="{7D715EB2-CBB0-429E-877E-D9F31B245BCF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สารละลายที่มีตัวละลายที่กำหนดให้น้อยกว่าในสารละลายตัวอิ่ม</a:t>
          </a:r>
          <a:endParaRPr lang="th-TH" dirty="0"/>
        </a:p>
      </dgm:t>
    </dgm:pt>
    <dgm:pt modelId="{029CEDE0-FB3D-4CE8-97FF-D321412D1ED4}" type="parTrans" cxnId="{718D9C2A-BCB9-4EDD-9DB4-BDE724BE7D49}">
      <dgm:prSet/>
      <dgm:spPr/>
      <dgm:t>
        <a:bodyPr/>
        <a:lstStyle/>
        <a:p>
          <a:endParaRPr lang="th-TH"/>
        </a:p>
      </dgm:t>
    </dgm:pt>
    <dgm:pt modelId="{60EF10B6-62A7-448A-B438-1F7CA340580A}" type="sibTrans" cxnId="{718D9C2A-BCB9-4EDD-9DB4-BDE724BE7D49}">
      <dgm:prSet/>
      <dgm:spPr/>
      <dgm:t>
        <a:bodyPr/>
        <a:lstStyle/>
        <a:p>
          <a:endParaRPr lang="th-TH"/>
        </a:p>
      </dgm:t>
    </dgm:pt>
    <dgm:pt modelId="{75A3FDAD-59A5-408F-84E4-F197B92367E4}">
      <dgm:prSet phldrT="[ข้อความ]" custT="1"/>
      <dgm:spPr/>
      <dgm:t>
        <a:bodyPr/>
        <a:lstStyle/>
        <a:p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สารละลายอิ่มตัว </a:t>
          </a:r>
          <a:endParaRPr lang="th-TH" sz="4000" dirty="0"/>
        </a:p>
      </dgm:t>
    </dgm:pt>
    <dgm:pt modelId="{A45F414C-0A1A-4F04-B2AD-2643CD534E85}" type="parTrans" cxnId="{D248CA09-7DB6-4C36-8CA1-50F3000D231B}">
      <dgm:prSet/>
      <dgm:spPr/>
      <dgm:t>
        <a:bodyPr/>
        <a:lstStyle/>
        <a:p>
          <a:endParaRPr lang="th-TH"/>
        </a:p>
      </dgm:t>
    </dgm:pt>
    <dgm:pt modelId="{8077F336-79CF-402F-9AAC-FA1DDBCA785F}" type="sibTrans" cxnId="{D248CA09-7DB6-4C36-8CA1-50F3000D231B}">
      <dgm:prSet/>
      <dgm:spPr/>
      <dgm:t>
        <a:bodyPr/>
        <a:lstStyle/>
        <a:p>
          <a:endParaRPr lang="th-TH"/>
        </a:p>
      </dgm:t>
    </dgm:pt>
    <dgm:pt modelId="{796D990A-E94F-493E-AE0E-25C60B30043D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เป็นได้ทั้งสารละลายเจือจาง หรือสารละลายเข้มข้น ขึ้นกับสภาพละลายได้ของตัวละลาย</a:t>
          </a:r>
          <a:endParaRPr lang="th-TH" dirty="0"/>
        </a:p>
      </dgm:t>
    </dgm:pt>
    <dgm:pt modelId="{DC630C39-FF0C-432C-A96E-8A8096D1807C}" type="parTrans" cxnId="{775C0D92-77E0-4BD2-AA8B-EE578646D1FC}">
      <dgm:prSet/>
      <dgm:spPr/>
      <dgm:t>
        <a:bodyPr/>
        <a:lstStyle/>
        <a:p>
          <a:endParaRPr lang="th-TH"/>
        </a:p>
      </dgm:t>
    </dgm:pt>
    <dgm:pt modelId="{17A1B650-DCC0-49EC-9625-3EDA7DC7C95E}" type="sibTrans" cxnId="{775C0D92-77E0-4BD2-AA8B-EE578646D1FC}">
      <dgm:prSet/>
      <dgm:spPr/>
      <dgm:t>
        <a:bodyPr/>
        <a:lstStyle/>
        <a:p>
          <a:endParaRPr lang="th-TH"/>
        </a:p>
      </dgm:t>
    </dgm:pt>
    <dgm:pt modelId="{6221BC95-9198-4896-97B7-BB90A4D9F911}">
      <dgm:prSet phldrT="[ข้อความ]" custT="1"/>
      <dgm:spPr/>
      <dgm:t>
        <a:bodyPr/>
        <a:lstStyle/>
        <a:p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สารละลายอิ่มตัวยวดยิ่ง </a:t>
          </a:r>
          <a:endParaRPr lang="th-TH" sz="4000" dirty="0"/>
        </a:p>
      </dgm:t>
    </dgm:pt>
    <dgm:pt modelId="{EEC9B192-F169-4D22-80DB-DEC7DA31ACB2}" type="parTrans" cxnId="{97A7C657-55DD-49C6-82AE-D42D56935087}">
      <dgm:prSet/>
      <dgm:spPr/>
      <dgm:t>
        <a:bodyPr/>
        <a:lstStyle/>
        <a:p>
          <a:endParaRPr lang="th-TH"/>
        </a:p>
      </dgm:t>
    </dgm:pt>
    <dgm:pt modelId="{BA3865DF-308F-4039-B162-64FE90FCF5CB}" type="sibTrans" cxnId="{97A7C657-55DD-49C6-82AE-D42D56935087}">
      <dgm:prSet/>
      <dgm:spPr/>
      <dgm:t>
        <a:bodyPr/>
        <a:lstStyle/>
        <a:p>
          <a:endParaRPr lang="th-TH"/>
        </a:p>
      </dgm:t>
    </dgm:pt>
    <dgm:pt modelId="{B94631E1-74F2-4CA9-B82F-AFAF0D6E51B5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สารละลายอิ่มตัวที่มีตัวละลายอยู่มากกว่ากำหนดที่มีในสารละลายอิ่มตัว</a:t>
          </a:r>
          <a:endParaRPr lang="th-TH" dirty="0"/>
        </a:p>
      </dgm:t>
    </dgm:pt>
    <dgm:pt modelId="{3E09BCB9-9C13-441F-ABBE-C73080446A02}" type="parTrans" cxnId="{DD0D2EEA-9488-44C3-90C8-F9FFBAAB9060}">
      <dgm:prSet/>
      <dgm:spPr/>
      <dgm:t>
        <a:bodyPr/>
        <a:lstStyle/>
        <a:p>
          <a:endParaRPr lang="th-TH"/>
        </a:p>
      </dgm:t>
    </dgm:pt>
    <dgm:pt modelId="{929D0D23-41A2-44AE-8AF2-B3CFEA1A43FF}" type="sibTrans" cxnId="{DD0D2EEA-9488-44C3-90C8-F9FFBAAB9060}">
      <dgm:prSet/>
      <dgm:spPr/>
      <dgm:t>
        <a:bodyPr/>
        <a:lstStyle/>
        <a:p>
          <a:endParaRPr lang="th-TH"/>
        </a:p>
      </dgm:t>
    </dgm:pt>
    <dgm:pt modelId="{4D9AAFE8-5ACB-4DCA-87C9-FCFA5C31C84D}" type="pres">
      <dgm:prSet presAssocID="{07BDA888-1CD4-48FA-9F9D-29C8A5AC314F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th-TH"/>
        </a:p>
      </dgm:t>
    </dgm:pt>
    <dgm:pt modelId="{F73C75A0-5A2D-4D97-99F1-5DBF1636249D}" type="pres">
      <dgm:prSet presAssocID="{E479C3A7-E31C-47E1-8A4B-286EFA53DA08}" presName="parenttextcomposite" presStyleCnt="0"/>
      <dgm:spPr/>
    </dgm:pt>
    <dgm:pt modelId="{D646A923-606E-46D1-BEE9-134CF45B1508}" type="pres">
      <dgm:prSet presAssocID="{E479C3A7-E31C-47E1-8A4B-286EFA53DA08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9BF6E74-E98B-41A2-B051-FAB33E539308}" type="pres">
      <dgm:prSet presAssocID="{E479C3A7-E31C-47E1-8A4B-286EFA53DA08}" presName="composite" presStyleCnt="0"/>
      <dgm:spPr/>
    </dgm:pt>
    <dgm:pt modelId="{673F3EFF-F6FE-47C6-BE67-D6E04B31141B}" type="pres">
      <dgm:prSet presAssocID="{E479C3A7-E31C-47E1-8A4B-286EFA53DA08}" presName="chevron1" presStyleLbl="alignNode1" presStyleIdx="0" presStyleCnt="21"/>
      <dgm:spPr>
        <a:solidFill>
          <a:srgbClr val="FFC000"/>
        </a:solidFill>
      </dgm:spPr>
    </dgm:pt>
    <dgm:pt modelId="{BFDA33B0-24B7-4027-B1C0-048073AE5927}" type="pres">
      <dgm:prSet presAssocID="{E479C3A7-E31C-47E1-8A4B-286EFA53DA08}" presName="chevron2" presStyleLbl="alignNode1" presStyleIdx="1" presStyleCnt="21"/>
      <dgm:spPr>
        <a:solidFill>
          <a:srgbClr val="FFC000"/>
        </a:solidFill>
      </dgm:spPr>
    </dgm:pt>
    <dgm:pt modelId="{058B97A4-CAFD-418B-85D2-38C46EBF4864}" type="pres">
      <dgm:prSet presAssocID="{E479C3A7-E31C-47E1-8A4B-286EFA53DA08}" presName="chevron3" presStyleLbl="alignNode1" presStyleIdx="2" presStyleCnt="21"/>
      <dgm:spPr>
        <a:solidFill>
          <a:srgbClr val="FFC000"/>
        </a:solidFill>
      </dgm:spPr>
    </dgm:pt>
    <dgm:pt modelId="{1092CAED-5E0B-4977-8430-AF18E2AAEF98}" type="pres">
      <dgm:prSet presAssocID="{E479C3A7-E31C-47E1-8A4B-286EFA53DA08}" presName="chevron4" presStyleLbl="alignNode1" presStyleIdx="3" presStyleCnt="21"/>
      <dgm:spPr>
        <a:solidFill>
          <a:srgbClr val="FFC000"/>
        </a:solidFill>
      </dgm:spPr>
    </dgm:pt>
    <dgm:pt modelId="{C4A38A0F-B63D-43F7-9F81-7D8CFF2C11C9}" type="pres">
      <dgm:prSet presAssocID="{E479C3A7-E31C-47E1-8A4B-286EFA53DA08}" presName="chevron5" presStyleLbl="alignNode1" presStyleIdx="4" presStyleCnt="21"/>
      <dgm:spPr>
        <a:solidFill>
          <a:srgbClr val="FFC000"/>
        </a:solidFill>
      </dgm:spPr>
    </dgm:pt>
    <dgm:pt modelId="{F5B71C7E-F4C0-4963-A8C0-C35D85D66A49}" type="pres">
      <dgm:prSet presAssocID="{E479C3A7-E31C-47E1-8A4B-286EFA53DA08}" presName="chevron6" presStyleLbl="alignNode1" presStyleIdx="5" presStyleCnt="21"/>
      <dgm:spPr>
        <a:solidFill>
          <a:srgbClr val="FFC000"/>
        </a:solidFill>
      </dgm:spPr>
    </dgm:pt>
    <dgm:pt modelId="{A65EC1C1-3E79-4022-8EBB-4080AE4F5E22}" type="pres">
      <dgm:prSet presAssocID="{E479C3A7-E31C-47E1-8A4B-286EFA53DA08}" presName="chevron7" presStyleLbl="alignNode1" presStyleIdx="6" presStyleCnt="21"/>
      <dgm:spPr>
        <a:solidFill>
          <a:srgbClr val="FFC000"/>
        </a:solidFill>
      </dgm:spPr>
    </dgm:pt>
    <dgm:pt modelId="{F41ADF86-9A5E-4415-8A4E-9400083E58E5}" type="pres">
      <dgm:prSet presAssocID="{E479C3A7-E31C-47E1-8A4B-286EFA53DA08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529622F-7855-4137-B7F8-BDA989E9DAF4}" type="pres">
      <dgm:prSet presAssocID="{68F0AEC6-4BD4-462A-B0E8-2DFCA8D8687D}" presName="sibTrans" presStyleCnt="0"/>
      <dgm:spPr/>
    </dgm:pt>
    <dgm:pt modelId="{EFA1E488-F7ED-4F92-9432-A3526AF9D757}" type="pres">
      <dgm:prSet presAssocID="{75A3FDAD-59A5-408F-84E4-F197B92367E4}" presName="parenttextcomposite" presStyleCnt="0"/>
      <dgm:spPr/>
    </dgm:pt>
    <dgm:pt modelId="{5A04CF97-6797-432E-A8CB-4D31711B06E3}" type="pres">
      <dgm:prSet presAssocID="{75A3FDAD-59A5-408F-84E4-F197B92367E4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CD5AC5-8EEB-412A-BB9A-94A60C7E8403}" type="pres">
      <dgm:prSet presAssocID="{75A3FDAD-59A5-408F-84E4-F197B92367E4}" presName="composite" presStyleCnt="0"/>
      <dgm:spPr/>
    </dgm:pt>
    <dgm:pt modelId="{4A7AFAF3-16B3-4A5A-9727-3DF3B6464CE0}" type="pres">
      <dgm:prSet presAssocID="{75A3FDAD-59A5-408F-84E4-F197B92367E4}" presName="chevron1" presStyleLbl="alignNode1" presStyleIdx="7" presStyleCnt="21"/>
      <dgm:spPr>
        <a:solidFill>
          <a:srgbClr val="CCFF66"/>
        </a:solidFill>
      </dgm:spPr>
    </dgm:pt>
    <dgm:pt modelId="{4994CFD5-8B7A-4725-ADC0-9E66A8BB1050}" type="pres">
      <dgm:prSet presAssocID="{75A3FDAD-59A5-408F-84E4-F197B92367E4}" presName="chevron2" presStyleLbl="alignNode1" presStyleIdx="8" presStyleCnt="21"/>
      <dgm:spPr>
        <a:solidFill>
          <a:srgbClr val="CCFF66"/>
        </a:solidFill>
      </dgm:spPr>
    </dgm:pt>
    <dgm:pt modelId="{938066B1-81CB-4D17-AD12-F454B8BBA7E0}" type="pres">
      <dgm:prSet presAssocID="{75A3FDAD-59A5-408F-84E4-F197B92367E4}" presName="chevron3" presStyleLbl="alignNode1" presStyleIdx="9" presStyleCnt="21"/>
      <dgm:spPr>
        <a:solidFill>
          <a:srgbClr val="CCFF66"/>
        </a:solidFill>
      </dgm:spPr>
    </dgm:pt>
    <dgm:pt modelId="{63A94A30-35F3-4298-A7FA-611360354103}" type="pres">
      <dgm:prSet presAssocID="{75A3FDAD-59A5-408F-84E4-F197B92367E4}" presName="chevron4" presStyleLbl="alignNode1" presStyleIdx="10" presStyleCnt="21"/>
      <dgm:spPr>
        <a:solidFill>
          <a:srgbClr val="CCFF66"/>
        </a:solidFill>
      </dgm:spPr>
    </dgm:pt>
    <dgm:pt modelId="{14EB3262-F183-4644-9793-902748B74895}" type="pres">
      <dgm:prSet presAssocID="{75A3FDAD-59A5-408F-84E4-F197B92367E4}" presName="chevron5" presStyleLbl="alignNode1" presStyleIdx="11" presStyleCnt="21"/>
      <dgm:spPr>
        <a:solidFill>
          <a:srgbClr val="CCFF66"/>
        </a:solidFill>
      </dgm:spPr>
    </dgm:pt>
    <dgm:pt modelId="{0C62F9C6-7D66-4770-B6F7-13B5A014C597}" type="pres">
      <dgm:prSet presAssocID="{75A3FDAD-59A5-408F-84E4-F197B92367E4}" presName="chevron6" presStyleLbl="alignNode1" presStyleIdx="12" presStyleCnt="21"/>
      <dgm:spPr>
        <a:solidFill>
          <a:srgbClr val="CCFF66"/>
        </a:solidFill>
      </dgm:spPr>
    </dgm:pt>
    <dgm:pt modelId="{D924AE47-E934-419B-A4CB-AF06E2BDDF23}" type="pres">
      <dgm:prSet presAssocID="{75A3FDAD-59A5-408F-84E4-F197B92367E4}" presName="chevron7" presStyleLbl="alignNode1" presStyleIdx="13" presStyleCnt="21"/>
      <dgm:spPr>
        <a:solidFill>
          <a:srgbClr val="CCFF66"/>
        </a:solidFill>
      </dgm:spPr>
    </dgm:pt>
    <dgm:pt modelId="{65AF4E3D-382E-4C47-AB08-CC4B993F8F2F}" type="pres">
      <dgm:prSet presAssocID="{75A3FDAD-59A5-408F-84E4-F197B92367E4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70AD778-DE38-4975-8C9D-9A90ACCD2ED6}" type="pres">
      <dgm:prSet presAssocID="{8077F336-79CF-402F-9AAC-FA1DDBCA785F}" presName="sibTrans" presStyleCnt="0"/>
      <dgm:spPr/>
    </dgm:pt>
    <dgm:pt modelId="{78264799-C678-4036-9722-D674676CD058}" type="pres">
      <dgm:prSet presAssocID="{6221BC95-9198-4896-97B7-BB90A4D9F911}" presName="parenttextcomposite" presStyleCnt="0"/>
      <dgm:spPr/>
    </dgm:pt>
    <dgm:pt modelId="{24CCE68F-F0D6-4302-B4A8-2DCCBC2EBFAE}" type="pres">
      <dgm:prSet presAssocID="{6221BC95-9198-4896-97B7-BB90A4D9F911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0BB1006-5219-4EB8-B377-03D29A3BCB0C}" type="pres">
      <dgm:prSet presAssocID="{6221BC95-9198-4896-97B7-BB90A4D9F911}" presName="composite" presStyleCnt="0"/>
      <dgm:spPr/>
    </dgm:pt>
    <dgm:pt modelId="{08CFF105-5303-42BB-B038-2BB537AC86DB}" type="pres">
      <dgm:prSet presAssocID="{6221BC95-9198-4896-97B7-BB90A4D9F911}" presName="chevron1" presStyleLbl="alignNode1" presStyleIdx="14" presStyleCnt="21"/>
      <dgm:spPr>
        <a:solidFill>
          <a:srgbClr val="C00000"/>
        </a:solidFill>
      </dgm:spPr>
    </dgm:pt>
    <dgm:pt modelId="{A7EEF5B6-D9B8-44DB-BE6E-DC150FB0EE44}" type="pres">
      <dgm:prSet presAssocID="{6221BC95-9198-4896-97B7-BB90A4D9F911}" presName="chevron2" presStyleLbl="alignNode1" presStyleIdx="15" presStyleCnt="21"/>
      <dgm:spPr>
        <a:solidFill>
          <a:srgbClr val="C00000"/>
        </a:solidFill>
      </dgm:spPr>
    </dgm:pt>
    <dgm:pt modelId="{E27D083C-4F4F-4AF6-BE98-038FC3607964}" type="pres">
      <dgm:prSet presAssocID="{6221BC95-9198-4896-97B7-BB90A4D9F911}" presName="chevron3" presStyleLbl="alignNode1" presStyleIdx="16" presStyleCnt="21"/>
      <dgm:spPr>
        <a:solidFill>
          <a:srgbClr val="C00000"/>
        </a:solidFill>
      </dgm:spPr>
    </dgm:pt>
    <dgm:pt modelId="{B695422B-88DA-4099-B1FB-0853751A6D14}" type="pres">
      <dgm:prSet presAssocID="{6221BC95-9198-4896-97B7-BB90A4D9F911}" presName="chevron4" presStyleLbl="alignNode1" presStyleIdx="17" presStyleCnt="21"/>
      <dgm:spPr>
        <a:solidFill>
          <a:srgbClr val="C00000"/>
        </a:solidFill>
      </dgm:spPr>
    </dgm:pt>
    <dgm:pt modelId="{CEAF4724-859A-415A-B874-B6CCCADBD4F5}" type="pres">
      <dgm:prSet presAssocID="{6221BC95-9198-4896-97B7-BB90A4D9F911}" presName="chevron5" presStyleLbl="alignNode1" presStyleIdx="18" presStyleCnt="21"/>
      <dgm:spPr>
        <a:solidFill>
          <a:srgbClr val="C00000"/>
        </a:solidFill>
      </dgm:spPr>
    </dgm:pt>
    <dgm:pt modelId="{D4E55512-1998-4B53-9D4C-7A3C23D7D084}" type="pres">
      <dgm:prSet presAssocID="{6221BC95-9198-4896-97B7-BB90A4D9F911}" presName="chevron6" presStyleLbl="alignNode1" presStyleIdx="19" presStyleCnt="21"/>
      <dgm:spPr>
        <a:solidFill>
          <a:srgbClr val="C00000"/>
        </a:solidFill>
      </dgm:spPr>
    </dgm:pt>
    <dgm:pt modelId="{913D544F-8433-42F9-956E-7261E2D09E46}" type="pres">
      <dgm:prSet presAssocID="{6221BC95-9198-4896-97B7-BB90A4D9F911}" presName="chevron7" presStyleLbl="alignNode1" presStyleIdx="20" presStyleCnt="21"/>
      <dgm:spPr>
        <a:solidFill>
          <a:srgbClr val="C00000"/>
        </a:solidFill>
      </dgm:spPr>
    </dgm:pt>
    <dgm:pt modelId="{22E337B9-64FE-442B-BD15-3A4305D04578}" type="pres">
      <dgm:prSet presAssocID="{6221BC95-9198-4896-97B7-BB90A4D9F911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75C0D92-77E0-4BD2-AA8B-EE578646D1FC}" srcId="{75A3FDAD-59A5-408F-84E4-F197B92367E4}" destId="{796D990A-E94F-493E-AE0E-25C60B30043D}" srcOrd="0" destOrd="0" parTransId="{DC630C39-FF0C-432C-A96E-8A8096D1807C}" sibTransId="{17A1B650-DCC0-49EC-9625-3EDA7DC7C95E}"/>
    <dgm:cxn modelId="{1DDF3D46-596B-4C62-83C5-5E6E9463E6A5}" type="presOf" srcId="{07BDA888-1CD4-48FA-9F9D-29C8A5AC314F}" destId="{4D9AAFE8-5ACB-4DCA-87C9-FCFA5C31C84D}" srcOrd="0" destOrd="0" presId="urn:microsoft.com/office/officeart/2008/layout/VerticalAccentList"/>
    <dgm:cxn modelId="{D248CA09-7DB6-4C36-8CA1-50F3000D231B}" srcId="{07BDA888-1CD4-48FA-9F9D-29C8A5AC314F}" destId="{75A3FDAD-59A5-408F-84E4-F197B92367E4}" srcOrd="1" destOrd="0" parTransId="{A45F414C-0A1A-4F04-B2AD-2643CD534E85}" sibTransId="{8077F336-79CF-402F-9AAC-FA1DDBCA785F}"/>
    <dgm:cxn modelId="{3F0F882B-9F33-40C3-AC1D-8F9055510693}" type="presOf" srcId="{E479C3A7-E31C-47E1-8A4B-286EFA53DA08}" destId="{D646A923-606E-46D1-BEE9-134CF45B1508}" srcOrd="0" destOrd="0" presId="urn:microsoft.com/office/officeart/2008/layout/VerticalAccentList"/>
    <dgm:cxn modelId="{7F3A676E-9D82-4889-87CE-0CE6E89B2D47}" type="presOf" srcId="{6221BC95-9198-4896-97B7-BB90A4D9F911}" destId="{24CCE68F-F0D6-4302-B4A8-2DCCBC2EBFAE}" srcOrd="0" destOrd="0" presId="urn:microsoft.com/office/officeart/2008/layout/VerticalAccentList"/>
    <dgm:cxn modelId="{DD0D2EEA-9488-44C3-90C8-F9FFBAAB9060}" srcId="{6221BC95-9198-4896-97B7-BB90A4D9F911}" destId="{B94631E1-74F2-4CA9-B82F-AFAF0D6E51B5}" srcOrd="0" destOrd="0" parTransId="{3E09BCB9-9C13-441F-ABBE-C73080446A02}" sibTransId="{929D0D23-41A2-44AE-8AF2-B3CFEA1A43FF}"/>
    <dgm:cxn modelId="{2707AADE-D44A-4FCC-B8E7-D6D6EE33261F}" type="presOf" srcId="{B94631E1-74F2-4CA9-B82F-AFAF0D6E51B5}" destId="{22E337B9-64FE-442B-BD15-3A4305D04578}" srcOrd="0" destOrd="0" presId="urn:microsoft.com/office/officeart/2008/layout/VerticalAccentList"/>
    <dgm:cxn modelId="{B88BE021-E2C9-442A-AF33-63A5C5226ED6}" srcId="{07BDA888-1CD4-48FA-9F9D-29C8A5AC314F}" destId="{E479C3A7-E31C-47E1-8A4B-286EFA53DA08}" srcOrd="0" destOrd="0" parTransId="{8078C0AC-B57C-49C4-A0F5-48BCB052AA89}" sibTransId="{68F0AEC6-4BD4-462A-B0E8-2DFCA8D8687D}"/>
    <dgm:cxn modelId="{718D9C2A-BCB9-4EDD-9DB4-BDE724BE7D49}" srcId="{E479C3A7-E31C-47E1-8A4B-286EFA53DA08}" destId="{7D715EB2-CBB0-429E-877E-D9F31B245BCF}" srcOrd="0" destOrd="0" parTransId="{029CEDE0-FB3D-4CE8-97FF-D321412D1ED4}" sibTransId="{60EF10B6-62A7-448A-B438-1F7CA340580A}"/>
    <dgm:cxn modelId="{EC74741E-E79F-4DDC-8938-2E9642B508D6}" type="presOf" srcId="{7D715EB2-CBB0-429E-877E-D9F31B245BCF}" destId="{F41ADF86-9A5E-4415-8A4E-9400083E58E5}" srcOrd="0" destOrd="0" presId="urn:microsoft.com/office/officeart/2008/layout/VerticalAccentList"/>
    <dgm:cxn modelId="{97A7C657-55DD-49C6-82AE-D42D56935087}" srcId="{07BDA888-1CD4-48FA-9F9D-29C8A5AC314F}" destId="{6221BC95-9198-4896-97B7-BB90A4D9F911}" srcOrd="2" destOrd="0" parTransId="{EEC9B192-F169-4D22-80DB-DEC7DA31ACB2}" sibTransId="{BA3865DF-308F-4039-B162-64FE90FCF5CB}"/>
    <dgm:cxn modelId="{5137A9C7-A9AD-48C3-981A-54BC984F9829}" type="presOf" srcId="{796D990A-E94F-493E-AE0E-25C60B30043D}" destId="{65AF4E3D-382E-4C47-AB08-CC4B993F8F2F}" srcOrd="0" destOrd="0" presId="urn:microsoft.com/office/officeart/2008/layout/VerticalAccentList"/>
    <dgm:cxn modelId="{9EC64E4A-668D-4226-9B89-27EA4BB1DB96}" type="presOf" srcId="{75A3FDAD-59A5-408F-84E4-F197B92367E4}" destId="{5A04CF97-6797-432E-A8CB-4D31711B06E3}" srcOrd="0" destOrd="0" presId="urn:microsoft.com/office/officeart/2008/layout/VerticalAccentList"/>
    <dgm:cxn modelId="{CCB14422-8F54-4B4E-9413-284148B48A3E}" type="presParOf" srcId="{4D9AAFE8-5ACB-4DCA-87C9-FCFA5C31C84D}" destId="{F73C75A0-5A2D-4D97-99F1-5DBF1636249D}" srcOrd="0" destOrd="0" presId="urn:microsoft.com/office/officeart/2008/layout/VerticalAccentList"/>
    <dgm:cxn modelId="{7CB2C55C-E5F1-4392-9F15-997C46CDBEEC}" type="presParOf" srcId="{F73C75A0-5A2D-4D97-99F1-5DBF1636249D}" destId="{D646A923-606E-46D1-BEE9-134CF45B1508}" srcOrd="0" destOrd="0" presId="urn:microsoft.com/office/officeart/2008/layout/VerticalAccentList"/>
    <dgm:cxn modelId="{AA103907-68F4-4087-A5AD-E86DBD896AB3}" type="presParOf" srcId="{4D9AAFE8-5ACB-4DCA-87C9-FCFA5C31C84D}" destId="{69BF6E74-E98B-41A2-B051-FAB33E539308}" srcOrd="1" destOrd="0" presId="urn:microsoft.com/office/officeart/2008/layout/VerticalAccentList"/>
    <dgm:cxn modelId="{34F875BA-7790-422A-8CC2-38551469AF24}" type="presParOf" srcId="{69BF6E74-E98B-41A2-B051-FAB33E539308}" destId="{673F3EFF-F6FE-47C6-BE67-D6E04B31141B}" srcOrd="0" destOrd="0" presId="urn:microsoft.com/office/officeart/2008/layout/VerticalAccentList"/>
    <dgm:cxn modelId="{C3128B75-B237-436E-81F4-973C76C52C9E}" type="presParOf" srcId="{69BF6E74-E98B-41A2-B051-FAB33E539308}" destId="{BFDA33B0-24B7-4027-B1C0-048073AE5927}" srcOrd="1" destOrd="0" presId="urn:microsoft.com/office/officeart/2008/layout/VerticalAccentList"/>
    <dgm:cxn modelId="{6CE4FB42-9C5C-4EA9-9AF5-93FD8EF8A8CD}" type="presParOf" srcId="{69BF6E74-E98B-41A2-B051-FAB33E539308}" destId="{058B97A4-CAFD-418B-85D2-38C46EBF4864}" srcOrd="2" destOrd="0" presId="urn:microsoft.com/office/officeart/2008/layout/VerticalAccentList"/>
    <dgm:cxn modelId="{55B3296A-94BC-4BCB-B291-44AF2869E656}" type="presParOf" srcId="{69BF6E74-E98B-41A2-B051-FAB33E539308}" destId="{1092CAED-5E0B-4977-8430-AF18E2AAEF98}" srcOrd="3" destOrd="0" presId="urn:microsoft.com/office/officeart/2008/layout/VerticalAccentList"/>
    <dgm:cxn modelId="{B2DC9713-156C-4258-A90C-174F1E471E08}" type="presParOf" srcId="{69BF6E74-E98B-41A2-B051-FAB33E539308}" destId="{C4A38A0F-B63D-43F7-9F81-7D8CFF2C11C9}" srcOrd="4" destOrd="0" presId="urn:microsoft.com/office/officeart/2008/layout/VerticalAccentList"/>
    <dgm:cxn modelId="{EE1C986F-2A38-4848-936B-CEE26AC89048}" type="presParOf" srcId="{69BF6E74-E98B-41A2-B051-FAB33E539308}" destId="{F5B71C7E-F4C0-4963-A8C0-C35D85D66A49}" srcOrd="5" destOrd="0" presId="urn:microsoft.com/office/officeart/2008/layout/VerticalAccentList"/>
    <dgm:cxn modelId="{4FF5FFBE-D996-4630-BA4F-0819B0EBE7B6}" type="presParOf" srcId="{69BF6E74-E98B-41A2-B051-FAB33E539308}" destId="{A65EC1C1-3E79-4022-8EBB-4080AE4F5E22}" srcOrd="6" destOrd="0" presId="urn:microsoft.com/office/officeart/2008/layout/VerticalAccentList"/>
    <dgm:cxn modelId="{23ED340C-8B8B-43B5-AE5C-489E0C6CDF06}" type="presParOf" srcId="{69BF6E74-E98B-41A2-B051-FAB33E539308}" destId="{F41ADF86-9A5E-4415-8A4E-9400083E58E5}" srcOrd="7" destOrd="0" presId="urn:microsoft.com/office/officeart/2008/layout/VerticalAccentList"/>
    <dgm:cxn modelId="{BBFD2219-D255-46DB-AD93-B54EE00C2194}" type="presParOf" srcId="{4D9AAFE8-5ACB-4DCA-87C9-FCFA5C31C84D}" destId="{2529622F-7855-4137-B7F8-BDA989E9DAF4}" srcOrd="2" destOrd="0" presId="urn:microsoft.com/office/officeart/2008/layout/VerticalAccentList"/>
    <dgm:cxn modelId="{A8BC7BBC-C003-4E0D-B186-AE6B503FD217}" type="presParOf" srcId="{4D9AAFE8-5ACB-4DCA-87C9-FCFA5C31C84D}" destId="{EFA1E488-F7ED-4F92-9432-A3526AF9D757}" srcOrd="3" destOrd="0" presId="urn:microsoft.com/office/officeart/2008/layout/VerticalAccentList"/>
    <dgm:cxn modelId="{0CF05081-5727-4FFA-9934-CAC2EB6EA0FF}" type="presParOf" srcId="{EFA1E488-F7ED-4F92-9432-A3526AF9D757}" destId="{5A04CF97-6797-432E-A8CB-4D31711B06E3}" srcOrd="0" destOrd="0" presId="urn:microsoft.com/office/officeart/2008/layout/VerticalAccentList"/>
    <dgm:cxn modelId="{0EF69185-DF48-43C4-8F12-E518C4AED34B}" type="presParOf" srcId="{4D9AAFE8-5ACB-4DCA-87C9-FCFA5C31C84D}" destId="{0ACD5AC5-8EEB-412A-BB9A-94A60C7E8403}" srcOrd="4" destOrd="0" presId="urn:microsoft.com/office/officeart/2008/layout/VerticalAccentList"/>
    <dgm:cxn modelId="{4F3C7291-7A1A-4875-B2ED-C59DA27CEE39}" type="presParOf" srcId="{0ACD5AC5-8EEB-412A-BB9A-94A60C7E8403}" destId="{4A7AFAF3-16B3-4A5A-9727-3DF3B6464CE0}" srcOrd="0" destOrd="0" presId="urn:microsoft.com/office/officeart/2008/layout/VerticalAccentList"/>
    <dgm:cxn modelId="{2D6AF0E5-C474-4D68-B620-AA85A8B3801A}" type="presParOf" srcId="{0ACD5AC5-8EEB-412A-BB9A-94A60C7E8403}" destId="{4994CFD5-8B7A-4725-ADC0-9E66A8BB1050}" srcOrd="1" destOrd="0" presId="urn:microsoft.com/office/officeart/2008/layout/VerticalAccentList"/>
    <dgm:cxn modelId="{164C91DD-9D93-49C8-9146-C7CB0846B57F}" type="presParOf" srcId="{0ACD5AC5-8EEB-412A-BB9A-94A60C7E8403}" destId="{938066B1-81CB-4D17-AD12-F454B8BBA7E0}" srcOrd="2" destOrd="0" presId="urn:microsoft.com/office/officeart/2008/layout/VerticalAccentList"/>
    <dgm:cxn modelId="{10F0249A-3161-43CA-978E-63F0D912EAEC}" type="presParOf" srcId="{0ACD5AC5-8EEB-412A-BB9A-94A60C7E8403}" destId="{63A94A30-35F3-4298-A7FA-611360354103}" srcOrd="3" destOrd="0" presId="urn:microsoft.com/office/officeart/2008/layout/VerticalAccentList"/>
    <dgm:cxn modelId="{308FF34D-2BB7-45C3-8112-C8C51EED6F26}" type="presParOf" srcId="{0ACD5AC5-8EEB-412A-BB9A-94A60C7E8403}" destId="{14EB3262-F183-4644-9793-902748B74895}" srcOrd="4" destOrd="0" presId="urn:microsoft.com/office/officeart/2008/layout/VerticalAccentList"/>
    <dgm:cxn modelId="{33C0916A-36A4-41E2-B893-183A4936782D}" type="presParOf" srcId="{0ACD5AC5-8EEB-412A-BB9A-94A60C7E8403}" destId="{0C62F9C6-7D66-4770-B6F7-13B5A014C597}" srcOrd="5" destOrd="0" presId="urn:microsoft.com/office/officeart/2008/layout/VerticalAccentList"/>
    <dgm:cxn modelId="{64437090-B7CE-486D-9C98-87C08E4AF8AE}" type="presParOf" srcId="{0ACD5AC5-8EEB-412A-BB9A-94A60C7E8403}" destId="{D924AE47-E934-419B-A4CB-AF06E2BDDF23}" srcOrd="6" destOrd="0" presId="urn:microsoft.com/office/officeart/2008/layout/VerticalAccentList"/>
    <dgm:cxn modelId="{978AFE46-790A-4526-B675-091B92DA8A14}" type="presParOf" srcId="{0ACD5AC5-8EEB-412A-BB9A-94A60C7E8403}" destId="{65AF4E3D-382E-4C47-AB08-CC4B993F8F2F}" srcOrd="7" destOrd="0" presId="urn:microsoft.com/office/officeart/2008/layout/VerticalAccentList"/>
    <dgm:cxn modelId="{159964B2-D26F-4A4C-B2C9-CE90A20020EE}" type="presParOf" srcId="{4D9AAFE8-5ACB-4DCA-87C9-FCFA5C31C84D}" destId="{470AD778-DE38-4975-8C9D-9A90ACCD2ED6}" srcOrd="5" destOrd="0" presId="urn:microsoft.com/office/officeart/2008/layout/VerticalAccentList"/>
    <dgm:cxn modelId="{8BACD72D-AF21-48D5-945A-93B27837F793}" type="presParOf" srcId="{4D9AAFE8-5ACB-4DCA-87C9-FCFA5C31C84D}" destId="{78264799-C678-4036-9722-D674676CD058}" srcOrd="6" destOrd="0" presId="urn:microsoft.com/office/officeart/2008/layout/VerticalAccentList"/>
    <dgm:cxn modelId="{12326B2D-16E6-4DE7-B3F6-F7742F8E42B9}" type="presParOf" srcId="{78264799-C678-4036-9722-D674676CD058}" destId="{24CCE68F-F0D6-4302-B4A8-2DCCBC2EBFAE}" srcOrd="0" destOrd="0" presId="urn:microsoft.com/office/officeart/2008/layout/VerticalAccentList"/>
    <dgm:cxn modelId="{A2B63494-612A-40D7-8ADE-223163B29E20}" type="presParOf" srcId="{4D9AAFE8-5ACB-4DCA-87C9-FCFA5C31C84D}" destId="{70BB1006-5219-4EB8-B377-03D29A3BCB0C}" srcOrd="7" destOrd="0" presId="urn:microsoft.com/office/officeart/2008/layout/VerticalAccentList"/>
    <dgm:cxn modelId="{1941DB11-A178-4BC4-8388-7CD00A5245ED}" type="presParOf" srcId="{70BB1006-5219-4EB8-B377-03D29A3BCB0C}" destId="{08CFF105-5303-42BB-B038-2BB537AC86DB}" srcOrd="0" destOrd="0" presId="urn:microsoft.com/office/officeart/2008/layout/VerticalAccentList"/>
    <dgm:cxn modelId="{580B950E-06E6-41D9-89A8-82DA1402FB84}" type="presParOf" srcId="{70BB1006-5219-4EB8-B377-03D29A3BCB0C}" destId="{A7EEF5B6-D9B8-44DB-BE6E-DC150FB0EE44}" srcOrd="1" destOrd="0" presId="urn:microsoft.com/office/officeart/2008/layout/VerticalAccentList"/>
    <dgm:cxn modelId="{EA62A5F0-204F-4CB0-AC8F-D460035990EC}" type="presParOf" srcId="{70BB1006-5219-4EB8-B377-03D29A3BCB0C}" destId="{E27D083C-4F4F-4AF6-BE98-038FC3607964}" srcOrd="2" destOrd="0" presId="urn:microsoft.com/office/officeart/2008/layout/VerticalAccentList"/>
    <dgm:cxn modelId="{CA522683-8FE5-4BA6-B8E5-9D0F213B3EFF}" type="presParOf" srcId="{70BB1006-5219-4EB8-B377-03D29A3BCB0C}" destId="{B695422B-88DA-4099-B1FB-0853751A6D14}" srcOrd="3" destOrd="0" presId="urn:microsoft.com/office/officeart/2008/layout/VerticalAccentList"/>
    <dgm:cxn modelId="{EFA46B19-2792-41F8-A8F1-9C449C6ED3F8}" type="presParOf" srcId="{70BB1006-5219-4EB8-B377-03D29A3BCB0C}" destId="{CEAF4724-859A-415A-B874-B6CCCADBD4F5}" srcOrd="4" destOrd="0" presId="urn:microsoft.com/office/officeart/2008/layout/VerticalAccentList"/>
    <dgm:cxn modelId="{A03103B5-FBED-4E4D-A03F-5471B23FBE51}" type="presParOf" srcId="{70BB1006-5219-4EB8-B377-03D29A3BCB0C}" destId="{D4E55512-1998-4B53-9D4C-7A3C23D7D084}" srcOrd="5" destOrd="0" presId="urn:microsoft.com/office/officeart/2008/layout/VerticalAccentList"/>
    <dgm:cxn modelId="{375E4B4D-9564-4DDC-A561-1625D4EBDA93}" type="presParOf" srcId="{70BB1006-5219-4EB8-B377-03D29A3BCB0C}" destId="{913D544F-8433-42F9-956E-7261E2D09E46}" srcOrd="6" destOrd="0" presId="urn:microsoft.com/office/officeart/2008/layout/VerticalAccentList"/>
    <dgm:cxn modelId="{2B1C8E58-0E47-4FD0-8840-BC22C75E2B5D}" type="presParOf" srcId="{70BB1006-5219-4EB8-B377-03D29A3BCB0C}" destId="{22E337B9-64FE-442B-BD15-3A4305D04578}" srcOrd="7" destOrd="0" presId="urn:microsoft.com/office/officeart/2008/layout/VerticalAccentList"/>
  </dgm:cxnLst>
  <dgm:bg>
    <a:solidFill>
      <a:srgbClr val="FFFFCC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A996776-DCFB-4170-860B-5112112B7863}" type="doc">
      <dgm:prSet loTypeId="urn:microsoft.com/office/officeart/2005/8/layout/hierarchy1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DD7283BE-F809-45FF-8C1E-DFB1F07BD3C6}">
      <dgm:prSet phldrT="[ข้อความ]" custT="1"/>
      <dgm:spPr/>
      <dgm:t>
        <a:bodyPr/>
        <a:lstStyle/>
        <a:p>
          <a:r>
            <a:rPr lang="th-TH" sz="1800" b="1" dirty="0" smtClean="0">
              <a:latin typeface="4805_KwangMD_Melt" pitchFamily="2" charset="0"/>
              <a:cs typeface="4805_KwangMD_Melt" pitchFamily="2" charset="0"/>
            </a:rPr>
            <a:t>ธาตุมี 3 สถานะ</a:t>
          </a:r>
          <a:endParaRPr lang="th-TH" sz="1800" b="1" dirty="0">
            <a:latin typeface="4805_KwangMD_Melt" pitchFamily="2" charset="0"/>
            <a:cs typeface="4805_KwangMD_Melt" pitchFamily="2" charset="0"/>
          </a:endParaRPr>
        </a:p>
      </dgm:t>
    </dgm:pt>
    <dgm:pt modelId="{0BC083DE-37A6-43BF-A965-F53DBFFC2488}" type="parTrans" cxnId="{1AD8422E-332B-4BB5-BE03-22458BA01CA0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3A399D3-E846-4A9E-A8E7-43EDE09B9041}" type="sibTrans" cxnId="{1AD8422E-332B-4BB5-BE03-22458BA01CA0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892B6F64-186D-497A-9C54-D4D8183100D2}">
      <dgm:prSet phldrT="[ข้อความ]"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ของแข็ง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82B9FD1D-FB82-4D20-BA03-65DEA3BE6BEF}" type="parTrans" cxnId="{1B86D1E3-EDB6-4B63-B3B3-2C6A7EABF8F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C6471A46-7DB0-4AB1-B23D-E7506AE65FF1}" type="sibTrans" cxnId="{1B86D1E3-EDB6-4B63-B3B3-2C6A7EABF8F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05881E2C-9387-46E7-B026-9A0539B34A6F}">
      <dgm:prSet phldrT="[ข้อความ]"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อโลหะ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4563C589-A229-425E-8D30-2CC9D7646301}" type="parTrans" cxnId="{85F434C9-1352-49F1-9E9D-8ABDF5966F33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B5D9489B-1A2E-4A6D-8D32-F0A95AC1EAFE}" type="sibTrans" cxnId="{85F434C9-1352-49F1-9E9D-8ABDF5966F33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FAA11A1B-8144-4352-8EC0-E8CCF5504BFA}">
      <dgm:prSet phldrT="[ข้อความ]"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กึ่งโลหะ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08465F39-3C58-496A-B85B-216E593A0B38}" type="parTrans" cxnId="{EFC935A8-0C0C-455F-9699-FECF99BF8B8B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4BC8D178-E5AC-4965-BF9D-57843824266F}" type="sibTrans" cxnId="{EFC935A8-0C0C-455F-9699-FECF99BF8B8B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9A8BE49A-1716-4C6F-A7FE-FEC307C4D67D}">
      <dgm:prSet phldrT="[ข้อความ]"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แก๊ส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880153BA-3979-4DA4-BFD8-4655561E3DA0}" type="parTrans" cxnId="{8BF8CCE0-67B6-45A1-905F-5F3EE24E0A8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487D3DF7-DD4D-4025-8895-44CC81106563}" type="sibTrans" cxnId="{8BF8CCE0-67B6-45A1-905F-5F3EE24E0A8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C91821EC-545E-4FB6-A8BE-1B1B95017BEC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H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9ED53C77-3727-420F-9324-84F1594445D8}" type="parTrans" cxnId="{6ACF74C8-4912-44C1-82F8-EA2A619242D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1EC1FB79-8AB4-46D0-B612-7C5069F78B0E}" type="sibTrans" cxnId="{6ACF74C8-4912-44C1-82F8-EA2A619242D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126B61D0-B8D4-4467-8814-2A9C75766119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Hg</a:t>
          </a:r>
        </a:p>
      </dgm:t>
    </dgm:pt>
    <dgm:pt modelId="{27AFECEB-60FF-48D9-A5EA-19C31E7F291D}" type="parTrans" cxnId="{DD790CA8-346C-4E9A-B237-BDD672858A0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22D087F-67C5-4C1A-B702-59F7AF92785B}" type="sibTrans" cxnId="{DD790CA8-346C-4E9A-B237-BDD672858A0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6FEE2C9C-DEB8-4ABD-ABFF-05ADA9EB3D90}">
      <dgm:prSet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ของเหลว</a:t>
          </a:r>
          <a:endParaRPr lang="en-US" sz="1600" b="1" dirty="0" smtClean="0">
            <a:latin typeface="4805_KwangMD_Melt" pitchFamily="2" charset="0"/>
            <a:cs typeface="4805_KwangMD_Melt" pitchFamily="2" charset="0"/>
          </a:endParaRPr>
        </a:p>
      </dgm:t>
    </dgm:pt>
    <dgm:pt modelId="{2E577C6F-B1F9-4593-B411-B15999397D2A}" type="parTrans" cxnId="{EEE1BE4A-EBF9-4D60-A72B-21D39BD92E2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0E9564ED-0458-4872-BF17-1223D21CBA4F}" type="sibTrans" cxnId="{EEE1BE4A-EBF9-4D60-A72B-21D39BD92E2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A3408D6D-A0D4-46DC-9D86-A2F1C48BFE6F}">
      <dgm:prSet custT="1"/>
      <dgm:spPr/>
      <dgm:t>
        <a:bodyPr/>
        <a:lstStyle/>
        <a:p>
          <a:r>
            <a:rPr lang="th-TH" sz="1600" b="1" dirty="0" smtClean="0">
              <a:latin typeface="4805_KwangMD_Melt" pitchFamily="2" charset="0"/>
              <a:cs typeface="4805_KwangMD_Melt" pitchFamily="2" charset="0"/>
            </a:rPr>
            <a:t>โลหะ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6159FB67-341A-46A9-A30B-7D66475D0108}" type="parTrans" cxnId="{BA1A6C26-50FF-4D21-95A0-FB4DE15482A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6559A47-71AE-4CD5-92B5-16B9C8F68F23}" type="sibTrans" cxnId="{BA1A6C26-50FF-4D21-95A0-FB4DE15482A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05D7543B-17CE-4AB2-AAD8-7FB096D92B05}">
      <dgm:prSet custT="1"/>
      <dgm:spPr/>
      <dgm:t>
        <a:bodyPr/>
        <a:lstStyle/>
        <a:p>
          <a:r>
            <a:rPr lang="en-US" sz="1600" b="1" dirty="0" err="1" smtClean="0">
              <a:latin typeface="4805_KwangMD_Melt" pitchFamily="2" charset="0"/>
              <a:cs typeface="4805_KwangMD_Melt" pitchFamily="2" charset="0"/>
            </a:rPr>
            <a:t>Pb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BBE7C7E6-0BB1-4808-A3B1-90AC87152B34}" type="parTrans" cxnId="{C4E15A64-A763-4189-A5DA-C280E0FC59D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68C4E4B7-A7D1-451E-9976-7E4847EDCB32}" type="sibTrans" cxnId="{C4E15A64-A763-4189-A5DA-C280E0FC59D4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92135CD9-29AC-4CD3-85AD-06E008839254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Se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B2DE7B7A-18A7-471B-B995-CD75DAE450B1}" type="parTrans" cxnId="{A413DBFB-0572-4188-B252-DD1E3F22F38D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C51F88F2-8C51-4DE8-BF92-7FA242BC3765}" type="sibTrans" cxnId="{A413DBFB-0572-4188-B252-DD1E3F22F38D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6478959-81A3-4011-B69F-7B910759EB2E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At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EAF824CF-40AB-4CA0-8C54-300277CB15FB}" type="parTrans" cxnId="{6E1F1F60-02C7-408C-8701-27246EB295B1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AB3C278D-AAF2-430F-A2DF-D798772CEC35}" type="sibTrans" cxnId="{6E1F1F60-02C7-408C-8701-27246EB295B1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9872A5C0-2B4D-4037-9F36-4611DEE500AA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Al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99A84754-7A8A-4BC1-BDBE-1CC87322B8B0}" type="parTrans" cxnId="{FE22C124-7A7C-4235-A48F-7575C521F448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97C432B6-8BA5-492A-B571-2AC1085130E9}" type="sibTrans" cxnId="{FE22C124-7A7C-4235-A48F-7575C521F448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FDCD7AEC-6F37-4569-8CF0-328F5D5B50F7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Cr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A7F731A0-4195-4E59-8FE9-8AE6C1C7FF93}" type="parTrans" cxnId="{E4C3ED6A-D3C7-4B77-B0CD-9E4BD4D38B5F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473B059-28AF-45CC-ACD4-B73279454540}" type="sibTrans" cxnId="{E4C3ED6A-D3C7-4B77-B0CD-9E4BD4D38B5F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F440516-54DB-47F4-A965-58F5BF3C24A7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Cu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73200FFC-6DC3-422B-A82A-6954B8AE6234}" type="parTrans" cxnId="{9DCFC930-956E-4417-8ED1-C93110519F5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C6A67444-6120-4689-B9FA-985B0836F023}" type="sibTrans" cxnId="{9DCFC930-956E-4417-8ED1-C93110519F5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818FB5BA-D1EF-4037-8D44-B95D8A45B89C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Au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6FA6549E-37C2-4E55-92B2-3B9C5AD917BC}" type="parTrans" cxnId="{E33EF133-B9A8-4EC2-9543-ED04B8F6AF1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81C4BBC-CC75-495E-B4C3-C093B570503F}" type="sibTrans" cxnId="{E33EF133-B9A8-4EC2-9543-ED04B8F6AF1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F2BDF67C-365B-480D-A8B0-7FA1FF317DBE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Fe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7BA585C6-2842-4A2C-A207-64B454F89474}" type="parTrans" cxnId="{2B4E377C-D243-4345-AEF4-625530357ECC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DA00A97-D460-4939-8BBF-51FD89D98C29}" type="sibTrans" cxnId="{2B4E377C-D243-4345-AEF4-625530357ECC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33B70081-D8CE-4EEC-877C-5C5539838B1F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P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12B40663-B2BB-41D3-9C53-9927F3DA564C}" type="parTrans" cxnId="{E3B0FA18-7D6A-4408-9760-4A3DF049A658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ABDF55AF-3188-4056-B0CB-AB03E2139D2C}" type="sibTrans" cxnId="{E3B0FA18-7D6A-4408-9760-4A3DF049A658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ED8B1893-53C8-48DF-A772-AB510A03E839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S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3510926D-D212-4E13-818D-D790E7630B31}" type="parTrans" cxnId="{8BC5D475-DB27-4376-8923-D938B6166915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963988F2-AE47-461C-8715-122BEFDB9AF7}" type="sibTrans" cxnId="{8BC5D475-DB27-4376-8923-D938B6166915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6C6A1CB2-8BA6-4B5A-AE0B-1C4E3C114672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B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1978698A-563E-4EA0-9BA6-A165AD1897D2}" type="parTrans" cxnId="{6122D792-D369-45AF-9540-1FA15784B2A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22F55704-3449-4BF3-A449-F6D74CD07D99}" type="sibTrans" cxnId="{6122D792-D369-45AF-9540-1FA15784B2A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A837750-C3DD-411E-998C-98C3D48C4C2D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Si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6AF2E7F7-0258-4292-91F4-A37481F6F43D}" type="parTrans" cxnId="{1C77CCE6-0DCF-437C-92F1-C4C44EAB7C5A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63501E7B-D551-451F-85AA-176D2E288738}" type="sibTrans" cxnId="{1C77CCE6-0DCF-437C-92F1-C4C44EAB7C5A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CF95EEF4-EAAA-42F2-AEAC-B65638ED031D}">
      <dgm:prSet phldrT="[ข้อความ]" custT="1"/>
      <dgm:spPr/>
      <dgm:t>
        <a:bodyPr/>
        <a:lstStyle/>
        <a:p>
          <a:r>
            <a:rPr lang="en-US" sz="1600" b="1" dirty="0" err="1" smtClean="0">
              <a:latin typeface="4805_KwangMD_Melt" pitchFamily="2" charset="0"/>
              <a:cs typeface="4805_KwangMD_Melt" pitchFamily="2" charset="0"/>
            </a:rPr>
            <a:t>Ge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9C6C50D3-4258-4089-A8C5-716B663953AD}" type="parTrans" cxnId="{13E8272C-620D-4B11-AFA8-6D2752F36455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AF303B2C-7876-4865-8138-276ED1ED473C}" type="sibTrans" cxnId="{13E8272C-620D-4B11-AFA8-6D2752F36455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02C9EC21-2780-425F-9AB9-B712D26F8188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As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C3905668-9237-45A4-86A0-37C4DD49AB4E}" type="parTrans" cxnId="{EF7232C2-D453-40F0-ABAA-D30794C1776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3B53EBA-1445-48B4-BF8A-62BB76A34920}" type="sibTrans" cxnId="{EF7232C2-D453-40F0-ABAA-D30794C17767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37E01FC-3550-4F21-9BA1-2371B1821A52}">
      <dgm:prSet phldrT="[ข้อความ]" custT="1"/>
      <dgm:spPr/>
      <dgm:t>
        <a:bodyPr/>
        <a:lstStyle/>
        <a:p>
          <a:r>
            <a:rPr lang="en-US" sz="1600" b="1" dirty="0" err="1" smtClean="0">
              <a:latin typeface="4805_KwangMD_Melt" pitchFamily="2" charset="0"/>
              <a:cs typeface="4805_KwangMD_Melt" pitchFamily="2" charset="0"/>
            </a:rPr>
            <a:t>Sb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169587F9-2B06-4166-9F1D-52D1CAAE3678}" type="parTrans" cxnId="{1DD44385-9D74-4515-9A87-9F34BD982E8C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3ECC6AA0-8DA1-4044-8457-FCE207A7E534}" type="sibTrans" cxnId="{1DD44385-9D74-4515-9A87-9F34BD982E8C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F6CC82EF-87B9-498A-A2DF-E1DD3AB82A24}">
      <dgm:prSet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Br</a:t>
          </a:r>
        </a:p>
      </dgm:t>
    </dgm:pt>
    <dgm:pt modelId="{4658C1A5-BC4F-4420-B58F-B5C55DCEBF13}" type="parTrans" cxnId="{5A392D0F-C160-4366-8FC0-009387318489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DD1CA314-BBF3-45C6-86AF-7CA58CEC9108}" type="sibTrans" cxnId="{5A392D0F-C160-4366-8FC0-009387318489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BDB682E3-B337-4F42-A9B8-53F4A3B4561E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F</a:t>
          </a:r>
        </a:p>
      </dgm:t>
    </dgm:pt>
    <dgm:pt modelId="{DC8582E4-EBF5-4415-B4BB-8D0C88388B06}" type="parTrans" cxnId="{88024147-C878-4FC4-B3AA-84E3A3080DE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B781C7E-36B0-4599-BB11-6D51555A333B}" type="sibTrans" cxnId="{88024147-C878-4FC4-B3AA-84E3A3080DE6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8EBDDF67-3310-44DD-B191-FBFF7CEBA2CD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O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43779209-AF19-491F-ABA5-5DACA89266DA}" type="parTrans" cxnId="{65CE7F94-5352-4146-815E-EF732E04292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1E045720-E84D-4CC2-AB8C-3CAAEF33064E}" type="sibTrans" cxnId="{65CE7F94-5352-4146-815E-EF732E04292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B5F7135-6DCF-495B-B46E-002C8990C3A4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N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214E6B37-7DFB-4531-B16F-8253DC531967}" type="parTrans" cxnId="{F31C2C77-1CEC-449C-BC12-2AB190232A89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723689FF-C379-400B-9171-82BA24D7BC90}" type="sibTrans" cxnId="{F31C2C77-1CEC-449C-BC12-2AB190232A89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0774B600-121C-419F-B4AE-E927C9CF728E}">
      <dgm:prSet phldrT="[ข้อความ]" custT="1"/>
      <dgm:spPr/>
      <dgm:t>
        <a:bodyPr/>
        <a:lstStyle/>
        <a:p>
          <a:r>
            <a:rPr lang="en-US" sz="1600" b="1" dirty="0" err="1" smtClean="0">
              <a:latin typeface="4805_KwangMD_Melt" pitchFamily="2" charset="0"/>
              <a:cs typeface="4805_KwangMD_Melt" pitchFamily="2" charset="0"/>
            </a:rPr>
            <a:t>Te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E78742CC-1307-4086-9CEC-679A143852F2}" type="parTrans" cxnId="{7756EEB5-CBC9-4EC7-93EF-07343EDC5FB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F10308E-EDE9-405C-9881-A59E1D94F6C7}" type="sibTrans" cxnId="{7756EEB5-CBC9-4EC7-93EF-07343EDC5FB2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60AC9251-4346-4108-B189-6D6E6B32498D}">
      <dgm:prSet phldrT="[ข้อความ]" custT="1"/>
      <dgm:spPr/>
      <dgm:t>
        <a:bodyPr/>
        <a:lstStyle/>
        <a:p>
          <a:r>
            <a:rPr lang="en-US" sz="1600" b="1" dirty="0" smtClean="0">
              <a:latin typeface="4805_KwangMD_Melt" pitchFamily="2" charset="0"/>
              <a:cs typeface="4805_KwangMD_Melt" pitchFamily="2" charset="0"/>
            </a:rPr>
            <a:t>Po</a:t>
          </a:r>
          <a:endParaRPr lang="th-TH" sz="1600" b="1" dirty="0">
            <a:latin typeface="4805_KwangMD_Melt" pitchFamily="2" charset="0"/>
            <a:cs typeface="4805_KwangMD_Melt" pitchFamily="2" charset="0"/>
          </a:endParaRPr>
        </a:p>
      </dgm:t>
    </dgm:pt>
    <dgm:pt modelId="{36873315-BC9C-4459-B498-F47162AB7EDD}" type="parTrans" cxnId="{FD51E6B3-BDE4-4FED-B566-40F3494A1A60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4C940993-DCE6-4ACC-8B1F-9D39AF089B16}" type="sibTrans" cxnId="{FD51E6B3-BDE4-4FED-B566-40F3494A1A60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B491A669-DA3E-4EC2-A835-A8036D85A61A}">
      <dgm:prSet phldrT="[ข้อความ]" custT="1"/>
      <dgm:spPr/>
      <dgm:t>
        <a:bodyPr/>
        <a:lstStyle/>
        <a:p>
          <a:r>
            <a:rPr lang="en-US" sz="1600" b="1" dirty="0" err="1" smtClean="0">
              <a:latin typeface="4805_KwangMD_Melt" pitchFamily="2" charset="0"/>
              <a:cs typeface="4805_KwangMD_Melt" pitchFamily="2" charset="0"/>
            </a:rPr>
            <a:t>Cl</a:t>
          </a:r>
          <a:endParaRPr lang="en-US" sz="1600" b="1" dirty="0" smtClean="0">
            <a:latin typeface="4805_KwangMD_Melt" pitchFamily="2" charset="0"/>
            <a:cs typeface="4805_KwangMD_Melt" pitchFamily="2" charset="0"/>
          </a:endParaRPr>
        </a:p>
      </dgm:t>
    </dgm:pt>
    <dgm:pt modelId="{A229F138-97F4-4009-896A-D71AE6D408BC}" type="parTrans" cxnId="{2737B955-2E23-434F-A59B-894B60FFA3EB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330D9BC1-3892-417D-8DB2-EBF5304E7C03}" type="sibTrans" cxnId="{2737B955-2E23-434F-A59B-894B60FFA3EB}">
      <dgm:prSet/>
      <dgm:spPr/>
      <dgm:t>
        <a:bodyPr/>
        <a:lstStyle/>
        <a:p>
          <a:endParaRPr lang="th-TH" sz="1800" b="1">
            <a:latin typeface="4805_KwangMD_Melt" pitchFamily="2" charset="0"/>
            <a:cs typeface="4805_KwangMD_Melt" pitchFamily="2" charset="0"/>
          </a:endParaRPr>
        </a:p>
      </dgm:t>
    </dgm:pt>
    <dgm:pt modelId="{53E8C55B-3C64-4149-9337-FBF570081808}" type="pres">
      <dgm:prSet presAssocID="{4A996776-DCFB-4170-860B-5112112B786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A5DBAF0E-1002-4DF6-8EA0-183650012D3D}" type="pres">
      <dgm:prSet presAssocID="{DD7283BE-F809-45FF-8C1E-DFB1F07BD3C6}" presName="hierRoot1" presStyleCnt="0"/>
      <dgm:spPr/>
    </dgm:pt>
    <dgm:pt modelId="{A3D448BF-9C88-4A68-A714-97C8A50C820C}" type="pres">
      <dgm:prSet presAssocID="{DD7283BE-F809-45FF-8C1E-DFB1F07BD3C6}" presName="composite" presStyleCnt="0"/>
      <dgm:spPr/>
    </dgm:pt>
    <dgm:pt modelId="{6F08672E-2DA8-494C-B9F1-956177FD6C7C}" type="pres">
      <dgm:prSet presAssocID="{DD7283BE-F809-45FF-8C1E-DFB1F07BD3C6}" presName="background" presStyleLbl="node0" presStyleIdx="0" presStyleCnt="1"/>
      <dgm:spPr/>
    </dgm:pt>
    <dgm:pt modelId="{221ECEEE-B9CC-4069-9B0B-992F1F1E5BC4}" type="pres">
      <dgm:prSet presAssocID="{DD7283BE-F809-45FF-8C1E-DFB1F07BD3C6}" presName="text" presStyleLbl="fgAcc0" presStyleIdx="0" presStyleCnt="1" custScaleX="2237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41A91F2-582A-4DF5-A077-0A034357223A}" type="pres">
      <dgm:prSet presAssocID="{DD7283BE-F809-45FF-8C1E-DFB1F07BD3C6}" presName="hierChild2" presStyleCnt="0"/>
      <dgm:spPr/>
    </dgm:pt>
    <dgm:pt modelId="{926C6095-25A9-4E26-BC49-D30E16A76CB5}" type="pres">
      <dgm:prSet presAssocID="{82B9FD1D-FB82-4D20-BA03-65DEA3BE6BEF}" presName="Name10" presStyleLbl="parChTrans1D2" presStyleIdx="0" presStyleCnt="3"/>
      <dgm:spPr/>
      <dgm:t>
        <a:bodyPr/>
        <a:lstStyle/>
        <a:p>
          <a:endParaRPr lang="th-TH"/>
        </a:p>
      </dgm:t>
    </dgm:pt>
    <dgm:pt modelId="{9087E35F-64AC-4267-81CC-025C431A0740}" type="pres">
      <dgm:prSet presAssocID="{892B6F64-186D-497A-9C54-D4D8183100D2}" presName="hierRoot2" presStyleCnt="0"/>
      <dgm:spPr/>
    </dgm:pt>
    <dgm:pt modelId="{2F56B55D-059D-4158-A8AA-CEB446BC3640}" type="pres">
      <dgm:prSet presAssocID="{892B6F64-186D-497A-9C54-D4D8183100D2}" presName="composite2" presStyleCnt="0"/>
      <dgm:spPr/>
    </dgm:pt>
    <dgm:pt modelId="{D7897B8B-C906-4A68-9808-25C538AA3E90}" type="pres">
      <dgm:prSet presAssocID="{892B6F64-186D-497A-9C54-D4D8183100D2}" presName="background2" presStyleLbl="node2" presStyleIdx="0" presStyleCnt="3"/>
      <dgm:spPr/>
    </dgm:pt>
    <dgm:pt modelId="{518D3A27-06C3-4FD1-8232-02D93B71257F}" type="pres">
      <dgm:prSet presAssocID="{892B6F64-186D-497A-9C54-D4D8183100D2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21720EA-D1AF-4B1D-9A22-4D821B45A5DE}" type="pres">
      <dgm:prSet presAssocID="{892B6F64-186D-497A-9C54-D4D8183100D2}" presName="hierChild3" presStyleCnt="0"/>
      <dgm:spPr/>
    </dgm:pt>
    <dgm:pt modelId="{3F3D130F-386B-496E-98D3-C0B3FA8AF5B6}" type="pres">
      <dgm:prSet presAssocID="{6159FB67-341A-46A9-A30B-7D66475D0108}" presName="Name17" presStyleLbl="parChTrans1D3" presStyleIdx="0" presStyleCnt="5"/>
      <dgm:spPr/>
      <dgm:t>
        <a:bodyPr/>
        <a:lstStyle/>
        <a:p>
          <a:endParaRPr lang="th-TH"/>
        </a:p>
      </dgm:t>
    </dgm:pt>
    <dgm:pt modelId="{917B3E75-A50A-470A-8363-C6A6BF6C5B76}" type="pres">
      <dgm:prSet presAssocID="{A3408D6D-A0D4-46DC-9D86-A2F1C48BFE6F}" presName="hierRoot3" presStyleCnt="0"/>
      <dgm:spPr/>
    </dgm:pt>
    <dgm:pt modelId="{09A4DAAA-0C15-45E2-9774-21A1A758FF88}" type="pres">
      <dgm:prSet presAssocID="{A3408D6D-A0D4-46DC-9D86-A2F1C48BFE6F}" presName="composite3" presStyleCnt="0"/>
      <dgm:spPr/>
    </dgm:pt>
    <dgm:pt modelId="{5122EF42-9CC7-41BA-A8C5-4F9905C9AE0D}" type="pres">
      <dgm:prSet presAssocID="{A3408D6D-A0D4-46DC-9D86-A2F1C48BFE6F}" presName="background3" presStyleLbl="node3" presStyleIdx="0" presStyleCnt="5"/>
      <dgm:spPr/>
    </dgm:pt>
    <dgm:pt modelId="{71221987-CEED-4A6B-AB19-EFCAD717C8EE}" type="pres">
      <dgm:prSet presAssocID="{A3408D6D-A0D4-46DC-9D86-A2F1C48BFE6F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16D8827-9D4C-48D1-8EDB-55D33AE75E9C}" type="pres">
      <dgm:prSet presAssocID="{A3408D6D-A0D4-46DC-9D86-A2F1C48BFE6F}" presName="hierChild4" presStyleCnt="0"/>
      <dgm:spPr/>
    </dgm:pt>
    <dgm:pt modelId="{F4929DA2-947A-46D7-99AC-31B586FF886E}" type="pres">
      <dgm:prSet presAssocID="{99A84754-7A8A-4BC1-BDBE-1CC87322B8B0}" presName="Name23" presStyleLbl="parChTrans1D4" presStyleIdx="0" presStyleCnt="22"/>
      <dgm:spPr/>
      <dgm:t>
        <a:bodyPr/>
        <a:lstStyle/>
        <a:p>
          <a:endParaRPr lang="th-TH"/>
        </a:p>
      </dgm:t>
    </dgm:pt>
    <dgm:pt modelId="{EF96F67C-3396-4820-8EFD-C21A6825F995}" type="pres">
      <dgm:prSet presAssocID="{9872A5C0-2B4D-4037-9F36-4611DEE500AA}" presName="hierRoot4" presStyleCnt="0"/>
      <dgm:spPr/>
    </dgm:pt>
    <dgm:pt modelId="{00A039BD-F992-4881-A000-AE02D4D5E573}" type="pres">
      <dgm:prSet presAssocID="{9872A5C0-2B4D-4037-9F36-4611DEE500AA}" presName="composite4" presStyleCnt="0"/>
      <dgm:spPr/>
    </dgm:pt>
    <dgm:pt modelId="{5E1B4EBD-EFB6-444F-8EAD-DBC3399F3E38}" type="pres">
      <dgm:prSet presAssocID="{9872A5C0-2B4D-4037-9F36-4611DEE500AA}" presName="background4" presStyleLbl="node4" presStyleIdx="0" presStyleCnt="22"/>
      <dgm:spPr/>
    </dgm:pt>
    <dgm:pt modelId="{8CB84BBF-0D7B-43EB-9792-E3C91E9C56B9}" type="pres">
      <dgm:prSet presAssocID="{9872A5C0-2B4D-4037-9F36-4611DEE500AA}" presName="text4" presStyleLbl="fgAcc4" presStyleIdx="0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B027486-8D36-4BB4-9B36-BCAE7B27EC80}" type="pres">
      <dgm:prSet presAssocID="{9872A5C0-2B4D-4037-9F36-4611DEE500AA}" presName="hierChild5" presStyleCnt="0"/>
      <dgm:spPr/>
    </dgm:pt>
    <dgm:pt modelId="{D8F68F57-8880-4A1B-8A9E-605E4868EDC3}" type="pres">
      <dgm:prSet presAssocID="{A7F731A0-4195-4E59-8FE9-8AE6C1C7FF93}" presName="Name23" presStyleLbl="parChTrans1D4" presStyleIdx="1" presStyleCnt="22"/>
      <dgm:spPr/>
      <dgm:t>
        <a:bodyPr/>
        <a:lstStyle/>
        <a:p>
          <a:endParaRPr lang="th-TH"/>
        </a:p>
      </dgm:t>
    </dgm:pt>
    <dgm:pt modelId="{6F80E0F9-DC83-48BC-BDF6-3A06B9BE35C0}" type="pres">
      <dgm:prSet presAssocID="{FDCD7AEC-6F37-4569-8CF0-328F5D5B50F7}" presName="hierRoot4" presStyleCnt="0"/>
      <dgm:spPr/>
    </dgm:pt>
    <dgm:pt modelId="{A365107E-1FA2-4AC7-8E85-FDB031999972}" type="pres">
      <dgm:prSet presAssocID="{FDCD7AEC-6F37-4569-8CF0-328F5D5B50F7}" presName="composite4" presStyleCnt="0"/>
      <dgm:spPr/>
    </dgm:pt>
    <dgm:pt modelId="{D0C4EE9A-E249-4AC5-8644-AA434186CBE2}" type="pres">
      <dgm:prSet presAssocID="{FDCD7AEC-6F37-4569-8CF0-328F5D5B50F7}" presName="background4" presStyleLbl="node4" presStyleIdx="1" presStyleCnt="22"/>
      <dgm:spPr/>
    </dgm:pt>
    <dgm:pt modelId="{9EEF46FD-9D60-4919-A055-18C774421877}" type="pres">
      <dgm:prSet presAssocID="{FDCD7AEC-6F37-4569-8CF0-328F5D5B50F7}" presName="text4" presStyleLbl="fgAcc4" presStyleIdx="1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DA5EEC4-68F9-41E9-B19B-1C55A2611A1A}" type="pres">
      <dgm:prSet presAssocID="{FDCD7AEC-6F37-4569-8CF0-328F5D5B50F7}" presName="hierChild5" presStyleCnt="0"/>
      <dgm:spPr/>
    </dgm:pt>
    <dgm:pt modelId="{F27BDB76-2F3D-4FF7-BB00-09FC672D29FD}" type="pres">
      <dgm:prSet presAssocID="{73200FFC-6DC3-422B-A82A-6954B8AE6234}" presName="Name23" presStyleLbl="parChTrans1D4" presStyleIdx="2" presStyleCnt="22"/>
      <dgm:spPr/>
      <dgm:t>
        <a:bodyPr/>
        <a:lstStyle/>
        <a:p>
          <a:endParaRPr lang="th-TH"/>
        </a:p>
      </dgm:t>
    </dgm:pt>
    <dgm:pt modelId="{A62903A4-B13B-4539-AEE8-DF7AD62FD700}" type="pres">
      <dgm:prSet presAssocID="{5F440516-54DB-47F4-A965-58F5BF3C24A7}" presName="hierRoot4" presStyleCnt="0"/>
      <dgm:spPr/>
    </dgm:pt>
    <dgm:pt modelId="{33B0E0DB-9A7C-46B8-86F7-3C84820BE732}" type="pres">
      <dgm:prSet presAssocID="{5F440516-54DB-47F4-A965-58F5BF3C24A7}" presName="composite4" presStyleCnt="0"/>
      <dgm:spPr/>
    </dgm:pt>
    <dgm:pt modelId="{E579E021-F7E7-4D2F-A71E-0E7CDA02742F}" type="pres">
      <dgm:prSet presAssocID="{5F440516-54DB-47F4-A965-58F5BF3C24A7}" presName="background4" presStyleLbl="node4" presStyleIdx="2" presStyleCnt="22"/>
      <dgm:spPr/>
    </dgm:pt>
    <dgm:pt modelId="{F9D0662C-A236-4482-9833-A8AAE4E840E4}" type="pres">
      <dgm:prSet presAssocID="{5F440516-54DB-47F4-A965-58F5BF3C24A7}" presName="text4" presStyleLbl="fgAcc4" presStyleIdx="2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BBBEA46-39DB-4905-83B5-6988EFE2BC56}" type="pres">
      <dgm:prSet presAssocID="{5F440516-54DB-47F4-A965-58F5BF3C24A7}" presName="hierChild5" presStyleCnt="0"/>
      <dgm:spPr/>
    </dgm:pt>
    <dgm:pt modelId="{0A85A8AF-F568-4D4C-BA7D-F0FF936C8621}" type="pres">
      <dgm:prSet presAssocID="{6FA6549E-37C2-4E55-92B2-3B9C5AD917BC}" presName="Name23" presStyleLbl="parChTrans1D4" presStyleIdx="3" presStyleCnt="22"/>
      <dgm:spPr/>
      <dgm:t>
        <a:bodyPr/>
        <a:lstStyle/>
        <a:p>
          <a:endParaRPr lang="th-TH"/>
        </a:p>
      </dgm:t>
    </dgm:pt>
    <dgm:pt modelId="{D81AA757-EB31-4ECD-9762-76F2F03BD38D}" type="pres">
      <dgm:prSet presAssocID="{818FB5BA-D1EF-4037-8D44-B95D8A45B89C}" presName="hierRoot4" presStyleCnt="0"/>
      <dgm:spPr/>
    </dgm:pt>
    <dgm:pt modelId="{84DF8E51-2598-45D6-9443-AF7D3DEC15B3}" type="pres">
      <dgm:prSet presAssocID="{818FB5BA-D1EF-4037-8D44-B95D8A45B89C}" presName="composite4" presStyleCnt="0"/>
      <dgm:spPr/>
    </dgm:pt>
    <dgm:pt modelId="{E93F4336-4324-42CE-B08D-3B75A8FF35C3}" type="pres">
      <dgm:prSet presAssocID="{818FB5BA-D1EF-4037-8D44-B95D8A45B89C}" presName="background4" presStyleLbl="node4" presStyleIdx="3" presStyleCnt="22"/>
      <dgm:spPr/>
    </dgm:pt>
    <dgm:pt modelId="{3A8413FC-1E8A-45F6-BA63-20FCA13DD4E6}" type="pres">
      <dgm:prSet presAssocID="{818FB5BA-D1EF-4037-8D44-B95D8A45B89C}" presName="text4" presStyleLbl="fgAcc4" presStyleIdx="3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720E030-2959-425D-9B51-A1CE748D6D1C}" type="pres">
      <dgm:prSet presAssocID="{818FB5BA-D1EF-4037-8D44-B95D8A45B89C}" presName="hierChild5" presStyleCnt="0"/>
      <dgm:spPr/>
    </dgm:pt>
    <dgm:pt modelId="{E636B5B4-FA43-4EAD-B307-B63BC7E31310}" type="pres">
      <dgm:prSet presAssocID="{7BA585C6-2842-4A2C-A207-64B454F89474}" presName="Name23" presStyleLbl="parChTrans1D4" presStyleIdx="4" presStyleCnt="22"/>
      <dgm:spPr/>
      <dgm:t>
        <a:bodyPr/>
        <a:lstStyle/>
        <a:p>
          <a:endParaRPr lang="th-TH"/>
        </a:p>
      </dgm:t>
    </dgm:pt>
    <dgm:pt modelId="{B6E02840-1F8B-44C2-A78C-24648D0492A8}" type="pres">
      <dgm:prSet presAssocID="{F2BDF67C-365B-480D-A8B0-7FA1FF317DBE}" presName="hierRoot4" presStyleCnt="0"/>
      <dgm:spPr/>
    </dgm:pt>
    <dgm:pt modelId="{D1C295F6-0DAD-4F0E-81E1-727D2ABC2CE1}" type="pres">
      <dgm:prSet presAssocID="{F2BDF67C-365B-480D-A8B0-7FA1FF317DBE}" presName="composite4" presStyleCnt="0"/>
      <dgm:spPr/>
    </dgm:pt>
    <dgm:pt modelId="{E0D9F456-8AD4-426C-85F3-3E6EBEE0FE63}" type="pres">
      <dgm:prSet presAssocID="{F2BDF67C-365B-480D-A8B0-7FA1FF317DBE}" presName="background4" presStyleLbl="node4" presStyleIdx="4" presStyleCnt="22"/>
      <dgm:spPr/>
    </dgm:pt>
    <dgm:pt modelId="{8D4CA909-60C6-477C-BC61-D8E5D144B7E9}" type="pres">
      <dgm:prSet presAssocID="{F2BDF67C-365B-480D-A8B0-7FA1FF317DBE}" presName="text4" presStyleLbl="fgAcc4" presStyleIdx="4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28DCDFF-55A5-480E-BD8C-99BEB0093730}" type="pres">
      <dgm:prSet presAssocID="{F2BDF67C-365B-480D-A8B0-7FA1FF317DBE}" presName="hierChild5" presStyleCnt="0"/>
      <dgm:spPr/>
    </dgm:pt>
    <dgm:pt modelId="{D4F68FFC-6674-4E24-B1D7-D289FEAE41DF}" type="pres">
      <dgm:prSet presAssocID="{BBE7C7E6-0BB1-4808-A3B1-90AC87152B34}" presName="Name23" presStyleLbl="parChTrans1D4" presStyleIdx="5" presStyleCnt="22"/>
      <dgm:spPr/>
      <dgm:t>
        <a:bodyPr/>
        <a:lstStyle/>
        <a:p>
          <a:endParaRPr lang="th-TH"/>
        </a:p>
      </dgm:t>
    </dgm:pt>
    <dgm:pt modelId="{E1307209-2D46-4246-BE47-A47009385863}" type="pres">
      <dgm:prSet presAssocID="{05D7543B-17CE-4AB2-AAD8-7FB096D92B05}" presName="hierRoot4" presStyleCnt="0"/>
      <dgm:spPr/>
    </dgm:pt>
    <dgm:pt modelId="{44DAA0F6-86E1-4029-948C-608CE931F6BC}" type="pres">
      <dgm:prSet presAssocID="{05D7543B-17CE-4AB2-AAD8-7FB096D92B05}" presName="composite4" presStyleCnt="0"/>
      <dgm:spPr/>
    </dgm:pt>
    <dgm:pt modelId="{4F5A2D4B-816C-4DFB-8516-78F2FF58FE4E}" type="pres">
      <dgm:prSet presAssocID="{05D7543B-17CE-4AB2-AAD8-7FB096D92B05}" presName="background4" presStyleLbl="node4" presStyleIdx="5" presStyleCnt="22"/>
      <dgm:spPr/>
    </dgm:pt>
    <dgm:pt modelId="{10FFD2D1-2D24-44DA-B4C2-4817045D58B0}" type="pres">
      <dgm:prSet presAssocID="{05D7543B-17CE-4AB2-AAD8-7FB096D92B05}" presName="text4" presStyleLbl="fgAcc4" presStyleIdx="5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7FA3EB5-D83E-479B-B054-4EFCB040DC85}" type="pres">
      <dgm:prSet presAssocID="{05D7543B-17CE-4AB2-AAD8-7FB096D92B05}" presName="hierChild5" presStyleCnt="0"/>
      <dgm:spPr/>
    </dgm:pt>
    <dgm:pt modelId="{D8BD5E8E-AEC8-4AC6-8717-55E605DCA867}" type="pres">
      <dgm:prSet presAssocID="{4563C589-A229-425E-8D30-2CC9D7646301}" presName="Name17" presStyleLbl="parChTrans1D3" presStyleIdx="1" presStyleCnt="5"/>
      <dgm:spPr/>
      <dgm:t>
        <a:bodyPr/>
        <a:lstStyle/>
        <a:p>
          <a:endParaRPr lang="th-TH"/>
        </a:p>
      </dgm:t>
    </dgm:pt>
    <dgm:pt modelId="{B300843F-ACE3-4803-9D81-1D9017E6DF93}" type="pres">
      <dgm:prSet presAssocID="{05881E2C-9387-46E7-B026-9A0539B34A6F}" presName="hierRoot3" presStyleCnt="0"/>
      <dgm:spPr/>
    </dgm:pt>
    <dgm:pt modelId="{871E64A6-ECF6-4CF5-9998-07A09604617F}" type="pres">
      <dgm:prSet presAssocID="{05881E2C-9387-46E7-B026-9A0539B34A6F}" presName="composite3" presStyleCnt="0"/>
      <dgm:spPr/>
    </dgm:pt>
    <dgm:pt modelId="{8A6C4292-69F4-498B-81B4-A249F1C93282}" type="pres">
      <dgm:prSet presAssocID="{05881E2C-9387-46E7-B026-9A0539B34A6F}" presName="background3" presStyleLbl="node3" presStyleIdx="1" presStyleCnt="5"/>
      <dgm:spPr/>
    </dgm:pt>
    <dgm:pt modelId="{879FD728-1302-4E9E-A421-9FB8782390D7}" type="pres">
      <dgm:prSet presAssocID="{05881E2C-9387-46E7-B026-9A0539B34A6F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D9669DF-64BA-464C-8E2D-7E61F0F8E92E}" type="pres">
      <dgm:prSet presAssocID="{05881E2C-9387-46E7-B026-9A0539B34A6F}" presName="hierChild4" presStyleCnt="0"/>
      <dgm:spPr/>
    </dgm:pt>
    <dgm:pt modelId="{4613305A-2650-4263-B3DF-D0E5F56725D9}" type="pres">
      <dgm:prSet presAssocID="{12B40663-B2BB-41D3-9C53-9927F3DA564C}" presName="Name23" presStyleLbl="parChTrans1D4" presStyleIdx="6" presStyleCnt="22"/>
      <dgm:spPr/>
      <dgm:t>
        <a:bodyPr/>
        <a:lstStyle/>
        <a:p>
          <a:endParaRPr lang="th-TH"/>
        </a:p>
      </dgm:t>
    </dgm:pt>
    <dgm:pt modelId="{392B17EB-7E30-42BD-B168-74BCA91FDC51}" type="pres">
      <dgm:prSet presAssocID="{33B70081-D8CE-4EEC-877C-5C5539838B1F}" presName="hierRoot4" presStyleCnt="0"/>
      <dgm:spPr/>
    </dgm:pt>
    <dgm:pt modelId="{EE3F3E3C-D7F8-4C33-B2C4-D7240B1C70CB}" type="pres">
      <dgm:prSet presAssocID="{33B70081-D8CE-4EEC-877C-5C5539838B1F}" presName="composite4" presStyleCnt="0"/>
      <dgm:spPr/>
    </dgm:pt>
    <dgm:pt modelId="{5F6B6347-8A96-4556-B3F4-E429F43E1BA9}" type="pres">
      <dgm:prSet presAssocID="{33B70081-D8CE-4EEC-877C-5C5539838B1F}" presName="background4" presStyleLbl="node4" presStyleIdx="6" presStyleCnt="22"/>
      <dgm:spPr/>
    </dgm:pt>
    <dgm:pt modelId="{A517E69A-527E-4926-9F31-2D35E9CDACEF}" type="pres">
      <dgm:prSet presAssocID="{33B70081-D8CE-4EEC-877C-5C5539838B1F}" presName="text4" presStyleLbl="fgAcc4" presStyleIdx="6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971EDB1-BB5F-4874-8D93-B132A9DDA0E5}" type="pres">
      <dgm:prSet presAssocID="{33B70081-D8CE-4EEC-877C-5C5539838B1F}" presName="hierChild5" presStyleCnt="0"/>
      <dgm:spPr/>
    </dgm:pt>
    <dgm:pt modelId="{C32D1DD5-6007-4C64-8B06-265C452ADF38}" type="pres">
      <dgm:prSet presAssocID="{3510926D-D212-4E13-818D-D790E7630B31}" presName="Name23" presStyleLbl="parChTrans1D4" presStyleIdx="7" presStyleCnt="22"/>
      <dgm:spPr/>
      <dgm:t>
        <a:bodyPr/>
        <a:lstStyle/>
        <a:p>
          <a:endParaRPr lang="th-TH"/>
        </a:p>
      </dgm:t>
    </dgm:pt>
    <dgm:pt modelId="{AFA5F0DA-9CBC-4A05-8C55-CB44AFE5B5A1}" type="pres">
      <dgm:prSet presAssocID="{ED8B1893-53C8-48DF-A772-AB510A03E839}" presName="hierRoot4" presStyleCnt="0"/>
      <dgm:spPr/>
    </dgm:pt>
    <dgm:pt modelId="{1CAA4B46-5C0E-4930-A1DD-F22A9E25EBB1}" type="pres">
      <dgm:prSet presAssocID="{ED8B1893-53C8-48DF-A772-AB510A03E839}" presName="composite4" presStyleCnt="0"/>
      <dgm:spPr/>
    </dgm:pt>
    <dgm:pt modelId="{9ACBF211-86F7-4079-8085-223E4D4D7726}" type="pres">
      <dgm:prSet presAssocID="{ED8B1893-53C8-48DF-A772-AB510A03E839}" presName="background4" presStyleLbl="node4" presStyleIdx="7" presStyleCnt="22"/>
      <dgm:spPr/>
    </dgm:pt>
    <dgm:pt modelId="{8FCE52DF-5C11-42D7-AB57-6686092046F0}" type="pres">
      <dgm:prSet presAssocID="{ED8B1893-53C8-48DF-A772-AB510A03E839}" presName="text4" presStyleLbl="fgAcc4" presStyleIdx="7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BD12777-BAD0-4D0D-AE48-B384179B2033}" type="pres">
      <dgm:prSet presAssocID="{ED8B1893-53C8-48DF-A772-AB510A03E839}" presName="hierChild5" presStyleCnt="0"/>
      <dgm:spPr/>
    </dgm:pt>
    <dgm:pt modelId="{3BE6DC69-C3C6-49ED-838C-5EDD9D247387}" type="pres">
      <dgm:prSet presAssocID="{B2DE7B7A-18A7-471B-B995-CD75DAE450B1}" presName="Name23" presStyleLbl="parChTrans1D4" presStyleIdx="8" presStyleCnt="22"/>
      <dgm:spPr/>
      <dgm:t>
        <a:bodyPr/>
        <a:lstStyle/>
        <a:p>
          <a:endParaRPr lang="th-TH"/>
        </a:p>
      </dgm:t>
    </dgm:pt>
    <dgm:pt modelId="{86E91AAB-26CC-41CD-8AF3-7C2585F222FC}" type="pres">
      <dgm:prSet presAssocID="{92135CD9-29AC-4CD3-85AD-06E008839254}" presName="hierRoot4" presStyleCnt="0"/>
      <dgm:spPr/>
    </dgm:pt>
    <dgm:pt modelId="{695F20FC-56C2-484E-9F84-6BE1C73032C2}" type="pres">
      <dgm:prSet presAssocID="{92135CD9-29AC-4CD3-85AD-06E008839254}" presName="composite4" presStyleCnt="0"/>
      <dgm:spPr/>
    </dgm:pt>
    <dgm:pt modelId="{DA23CDE6-3D0E-46AF-A540-75342F2D63FF}" type="pres">
      <dgm:prSet presAssocID="{92135CD9-29AC-4CD3-85AD-06E008839254}" presName="background4" presStyleLbl="node4" presStyleIdx="8" presStyleCnt="22"/>
      <dgm:spPr/>
    </dgm:pt>
    <dgm:pt modelId="{2A927BE9-8C1F-4DB5-91BD-FCF3C8ABF55C}" type="pres">
      <dgm:prSet presAssocID="{92135CD9-29AC-4CD3-85AD-06E008839254}" presName="text4" presStyleLbl="fgAcc4" presStyleIdx="8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2C3C4B5-1D7D-4F4A-ABDB-A2887D78F3C2}" type="pres">
      <dgm:prSet presAssocID="{92135CD9-29AC-4CD3-85AD-06E008839254}" presName="hierChild5" presStyleCnt="0"/>
      <dgm:spPr/>
    </dgm:pt>
    <dgm:pt modelId="{69FF338E-894C-4F76-940D-C9D264F0D2F0}" type="pres">
      <dgm:prSet presAssocID="{08465F39-3C58-496A-B85B-216E593A0B38}" presName="Name17" presStyleLbl="parChTrans1D3" presStyleIdx="2" presStyleCnt="5"/>
      <dgm:spPr/>
      <dgm:t>
        <a:bodyPr/>
        <a:lstStyle/>
        <a:p>
          <a:endParaRPr lang="th-TH"/>
        </a:p>
      </dgm:t>
    </dgm:pt>
    <dgm:pt modelId="{F871715B-028C-4D5B-9B2F-AAAF61DA5172}" type="pres">
      <dgm:prSet presAssocID="{FAA11A1B-8144-4352-8EC0-E8CCF5504BFA}" presName="hierRoot3" presStyleCnt="0"/>
      <dgm:spPr/>
    </dgm:pt>
    <dgm:pt modelId="{F9FF97EA-C865-4267-9481-BAB7F99D8B71}" type="pres">
      <dgm:prSet presAssocID="{FAA11A1B-8144-4352-8EC0-E8CCF5504BFA}" presName="composite3" presStyleCnt="0"/>
      <dgm:spPr/>
    </dgm:pt>
    <dgm:pt modelId="{E79494DC-FFB4-471C-8A9A-32A710FD2496}" type="pres">
      <dgm:prSet presAssocID="{FAA11A1B-8144-4352-8EC0-E8CCF5504BFA}" presName="background3" presStyleLbl="node3" presStyleIdx="2" presStyleCnt="5"/>
      <dgm:spPr/>
    </dgm:pt>
    <dgm:pt modelId="{F138F9F3-4CBE-479F-8104-740F734D9FF8}" type="pres">
      <dgm:prSet presAssocID="{FAA11A1B-8144-4352-8EC0-E8CCF5504BFA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2DD587B-79A5-4487-AF70-0E87D08B5D8A}" type="pres">
      <dgm:prSet presAssocID="{FAA11A1B-8144-4352-8EC0-E8CCF5504BFA}" presName="hierChild4" presStyleCnt="0"/>
      <dgm:spPr/>
    </dgm:pt>
    <dgm:pt modelId="{189D8B79-CFE2-4AD4-9BDE-032BE953B7EE}" type="pres">
      <dgm:prSet presAssocID="{1978698A-563E-4EA0-9BA6-A165AD1897D2}" presName="Name23" presStyleLbl="parChTrans1D4" presStyleIdx="9" presStyleCnt="22"/>
      <dgm:spPr/>
      <dgm:t>
        <a:bodyPr/>
        <a:lstStyle/>
        <a:p>
          <a:endParaRPr lang="th-TH"/>
        </a:p>
      </dgm:t>
    </dgm:pt>
    <dgm:pt modelId="{3E625B32-98C5-46F9-862F-0D553DF99443}" type="pres">
      <dgm:prSet presAssocID="{6C6A1CB2-8BA6-4B5A-AE0B-1C4E3C114672}" presName="hierRoot4" presStyleCnt="0"/>
      <dgm:spPr/>
    </dgm:pt>
    <dgm:pt modelId="{81D18961-BD2F-44C6-95C6-A2B64393437E}" type="pres">
      <dgm:prSet presAssocID="{6C6A1CB2-8BA6-4B5A-AE0B-1C4E3C114672}" presName="composite4" presStyleCnt="0"/>
      <dgm:spPr/>
    </dgm:pt>
    <dgm:pt modelId="{89A68A16-E2D8-405A-9C3A-F63FC0E378BC}" type="pres">
      <dgm:prSet presAssocID="{6C6A1CB2-8BA6-4B5A-AE0B-1C4E3C114672}" presName="background4" presStyleLbl="node4" presStyleIdx="9" presStyleCnt="22"/>
      <dgm:spPr/>
    </dgm:pt>
    <dgm:pt modelId="{ABE43E60-D46C-4F77-8AC2-3D3EC83215C6}" type="pres">
      <dgm:prSet presAssocID="{6C6A1CB2-8BA6-4B5A-AE0B-1C4E3C114672}" presName="text4" presStyleLbl="fgAcc4" presStyleIdx="9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3A59B22-EA65-4D8F-8198-BFA0F4DF79FA}" type="pres">
      <dgm:prSet presAssocID="{6C6A1CB2-8BA6-4B5A-AE0B-1C4E3C114672}" presName="hierChild5" presStyleCnt="0"/>
      <dgm:spPr/>
    </dgm:pt>
    <dgm:pt modelId="{4AFB1B33-14E0-4FD9-A203-7796340AF2C1}" type="pres">
      <dgm:prSet presAssocID="{6AF2E7F7-0258-4292-91F4-A37481F6F43D}" presName="Name23" presStyleLbl="parChTrans1D4" presStyleIdx="10" presStyleCnt="22"/>
      <dgm:spPr/>
      <dgm:t>
        <a:bodyPr/>
        <a:lstStyle/>
        <a:p>
          <a:endParaRPr lang="th-TH"/>
        </a:p>
      </dgm:t>
    </dgm:pt>
    <dgm:pt modelId="{ED19D3F8-7868-44BC-9056-6A0DB17BAC5A}" type="pres">
      <dgm:prSet presAssocID="{7A837750-C3DD-411E-998C-98C3D48C4C2D}" presName="hierRoot4" presStyleCnt="0"/>
      <dgm:spPr/>
    </dgm:pt>
    <dgm:pt modelId="{4BD8E72F-15B1-40CE-AB79-2A4CEB94909B}" type="pres">
      <dgm:prSet presAssocID="{7A837750-C3DD-411E-998C-98C3D48C4C2D}" presName="composite4" presStyleCnt="0"/>
      <dgm:spPr/>
    </dgm:pt>
    <dgm:pt modelId="{474E87CD-F30A-407C-A594-EA392E37DDB8}" type="pres">
      <dgm:prSet presAssocID="{7A837750-C3DD-411E-998C-98C3D48C4C2D}" presName="background4" presStyleLbl="node4" presStyleIdx="10" presStyleCnt="22"/>
      <dgm:spPr/>
    </dgm:pt>
    <dgm:pt modelId="{C73408EF-3D50-4128-BE31-E569D1C8C059}" type="pres">
      <dgm:prSet presAssocID="{7A837750-C3DD-411E-998C-98C3D48C4C2D}" presName="text4" presStyleLbl="fgAcc4" presStyleIdx="10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DB423A6-A7B3-47F8-8DB2-43E5DD4A612B}" type="pres">
      <dgm:prSet presAssocID="{7A837750-C3DD-411E-998C-98C3D48C4C2D}" presName="hierChild5" presStyleCnt="0"/>
      <dgm:spPr/>
    </dgm:pt>
    <dgm:pt modelId="{F6B39BBA-4EB2-4C3A-8D84-677D01CAAB6B}" type="pres">
      <dgm:prSet presAssocID="{9C6C50D3-4258-4089-A8C5-716B663953AD}" presName="Name23" presStyleLbl="parChTrans1D4" presStyleIdx="11" presStyleCnt="22"/>
      <dgm:spPr/>
      <dgm:t>
        <a:bodyPr/>
        <a:lstStyle/>
        <a:p>
          <a:endParaRPr lang="th-TH"/>
        </a:p>
      </dgm:t>
    </dgm:pt>
    <dgm:pt modelId="{BD4DAC37-E281-43A9-9DDB-C49951B3CAE2}" type="pres">
      <dgm:prSet presAssocID="{CF95EEF4-EAAA-42F2-AEAC-B65638ED031D}" presName="hierRoot4" presStyleCnt="0"/>
      <dgm:spPr/>
    </dgm:pt>
    <dgm:pt modelId="{87195210-5FBA-4847-B12A-DB2685541F3C}" type="pres">
      <dgm:prSet presAssocID="{CF95EEF4-EAAA-42F2-AEAC-B65638ED031D}" presName="composite4" presStyleCnt="0"/>
      <dgm:spPr/>
    </dgm:pt>
    <dgm:pt modelId="{ACE406CF-FBC8-4D27-AEE4-86003B67A411}" type="pres">
      <dgm:prSet presAssocID="{CF95EEF4-EAAA-42F2-AEAC-B65638ED031D}" presName="background4" presStyleLbl="node4" presStyleIdx="11" presStyleCnt="22"/>
      <dgm:spPr/>
    </dgm:pt>
    <dgm:pt modelId="{D3B320B9-52E3-49DD-A279-10BFAEDED5CB}" type="pres">
      <dgm:prSet presAssocID="{CF95EEF4-EAAA-42F2-AEAC-B65638ED031D}" presName="text4" presStyleLbl="fgAcc4" presStyleIdx="11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66CA49C-8123-41DF-A75B-02FCB8A510D7}" type="pres">
      <dgm:prSet presAssocID="{CF95EEF4-EAAA-42F2-AEAC-B65638ED031D}" presName="hierChild5" presStyleCnt="0"/>
      <dgm:spPr/>
    </dgm:pt>
    <dgm:pt modelId="{9354A1C5-07A2-4C77-8AC0-530EA0321F76}" type="pres">
      <dgm:prSet presAssocID="{C3905668-9237-45A4-86A0-37C4DD49AB4E}" presName="Name23" presStyleLbl="parChTrans1D4" presStyleIdx="12" presStyleCnt="22"/>
      <dgm:spPr/>
      <dgm:t>
        <a:bodyPr/>
        <a:lstStyle/>
        <a:p>
          <a:endParaRPr lang="th-TH"/>
        </a:p>
      </dgm:t>
    </dgm:pt>
    <dgm:pt modelId="{30FB1DEF-B076-489B-AD60-2675F7AF8BEA}" type="pres">
      <dgm:prSet presAssocID="{02C9EC21-2780-425F-9AB9-B712D26F8188}" presName="hierRoot4" presStyleCnt="0"/>
      <dgm:spPr/>
    </dgm:pt>
    <dgm:pt modelId="{B583487B-2318-49E9-A6F9-3DCAC5E6EF35}" type="pres">
      <dgm:prSet presAssocID="{02C9EC21-2780-425F-9AB9-B712D26F8188}" presName="composite4" presStyleCnt="0"/>
      <dgm:spPr/>
    </dgm:pt>
    <dgm:pt modelId="{74E00604-C101-422A-8506-7609B20739D0}" type="pres">
      <dgm:prSet presAssocID="{02C9EC21-2780-425F-9AB9-B712D26F8188}" presName="background4" presStyleLbl="node4" presStyleIdx="12" presStyleCnt="22"/>
      <dgm:spPr/>
    </dgm:pt>
    <dgm:pt modelId="{8386270E-B887-475A-9345-A62DE041E81D}" type="pres">
      <dgm:prSet presAssocID="{02C9EC21-2780-425F-9AB9-B712D26F8188}" presName="text4" presStyleLbl="fgAcc4" presStyleIdx="12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4495F3C-5990-42B7-B8F1-4F4120D0C3AF}" type="pres">
      <dgm:prSet presAssocID="{02C9EC21-2780-425F-9AB9-B712D26F8188}" presName="hierChild5" presStyleCnt="0"/>
      <dgm:spPr/>
    </dgm:pt>
    <dgm:pt modelId="{1EEF71E9-2115-46C7-B2F6-035FE0A40833}" type="pres">
      <dgm:prSet presAssocID="{169587F9-2B06-4166-9F1D-52D1CAAE3678}" presName="Name23" presStyleLbl="parChTrans1D4" presStyleIdx="13" presStyleCnt="22"/>
      <dgm:spPr/>
      <dgm:t>
        <a:bodyPr/>
        <a:lstStyle/>
        <a:p>
          <a:endParaRPr lang="th-TH"/>
        </a:p>
      </dgm:t>
    </dgm:pt>
    <dgm:pt modelId="{2BA5C587-CE06-4714-A04F-5E50873E64A8}" type="pres">
      <dgm:prSet presAssocID="{537E01FC-3550-4F21-9BA1-2371B1821A52}" presName="hierRoot4" presStyleCnt="0"/>
      <dgm:spPr/>
    </dgm:pt>
    <dgm:pt modelId="{81898F16-12D9-403E-B79A-3E4D79818197}" type="pres">
      <dgm:prSet presAssocID="{537E01FC-3550-4F21-9BA1-2371B1821A52}" presName="composite4" presStyleCnt="0"/>
      <dgm:spPr/>
    </dgm:pt>
    <dgm:pt modelId="{D9A9DC7E-442B-4392-935A-28827E1345DF}" type="pres">
      <dgm:prSet presAssocID="{537E01FC-3550-4F21-9BA1-2371B1821A52}" presName="background4" presStyleLbl="node4" presStyleIdx="13" presStyleCnt="22"/>
      <dgm:spPr/>
    </dgm:pt>
    <dgm:pt modelId="{BF9C8330-9231-4D39-B906-5ED36CDA7500}" type="pres">
      <dgm:prSet presAssocID="{537E01FC-3550-4F21-9BA1-2371B1821A52}" presName="text4" presStyleLbl="fgAcc4" presStyleIdx="13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A41CBC4-B0DF-4F04-B98D-477E378ACE7D}" type="pres">
      <dgm:prSet presAssocID="{537E01FC-3550-4F21-9BA1-2371B1821A52}" presName="hierChild5" presStyleCnt="0"/>
      <dgm:spPr/>
    </dgm:pt>
    <dgm:pt modelId="{C99DAF2A-64EB-4617-BB5A-870D83CF0EA3}" type="pres">
      <dgm:prSet presAssocID="{E78742CC-1307-4086-9CEC-679A143852F2}" presName="Name23" presStyleLbl="parChTrans1D4" presStyleIdx="14" presStyleCnt="22"/>
      <dgm:spPr/>
      <dgm:t>
        <a:bodyPr/>
        <a:lstStyle/>
        <a:p>
          <a:endParaRPr lang="th-TH"/>
        </a:p>
      </dgm:t>
    </dgm:pt>
    <dgm:pt modelId="{3DDF331C-7F86-46D6-9D74-102880FD88C1}" type="pres">
      <dgm:prSet presAssocID="{0774B600-121C-419F-B4AE-E927C9CF728E}" presName="hierRoot4" presStyleCnt="0"/>
      <dgm:spPr/>
    </dgm:pt>
    <dgm:pt modelId="{E6A5E97B-D6EC-4CB4-88E5-9268FD48B24D}" type="pres">
      <dgm:prSet presAssocID="{0774B600-121C-419F-B4AE-E927C9CF728E}" presName="composite4" presStyleCnt="0"/>
      <dgm:spPr/>
    </dgm:pt>
    <dgm:pt modelId="{7765A379-675C-452B-A880-6CE37C1B53F0}" type="pres">
      <dgm:prSet presAssocID="{0774B600-121C-419F-B4AE-E927C9CF728E}" presName="background4" presStyleLbl="node4" presStyleIdx="14" presStyleCnt="22"/>
      <dgm:spPr/>
    </dgm:pt>
    <dgm:pt modelId="{77EC6769-1442-470B-A6C1-0DE5D7057382}" type="pres">
      <dgm:prSet presAssocID="{0774B600-121C-419F-B4AE-E927C9CF728E}" presName="text4" presStyleLbl="fgAcc4" presStyleIdx="14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1A3BFE3-E1CF-4ABD-BA87-757A355C87CA}" type="pres">
      <dgm:prSet presAssocID="{0774B600-121C-419F-B4AE-E927C9CF728E}" presName="hierChild5" presStyleCnt="0"/>
      <dgm:spPr/>
    </dgm:pt>
    <dgm:pt modelId="{FFE08B7D-09F3-4FC9-ABF2-AC513216C5BE}" type="pres">
      <dgm:prSet presAssocID="{36873315-BC9C-4459-B498-F47162AB7EDD}" presName="Name23" presStyleLbl="parChTrans1D4" presStyleIdx="15" presStyleCnt="22"/>
      <dgm:spPr/>
      <dgm:t>
        <a:bodyPr/>
        <a:lstStyle/>
        <a:p>
          <a:endParaRPr lang="th-TH"/>
        </a:p>
      </dgm:t>
    </dgm:pt>
    <dgm:pt modelId="{88B42FF4-A915-4A28-8FE7-2899EBC45664}" type="pres">
      <dgm:prSet presAssocID="{60AC9251-4346-4108-B189-6D6E6B32498D}" presName="hierRoot4" presStyleCnt="0"/>
      <dgm:spPr/>
    </dgm:pt>
    <dgm:pt modelId="{5C7B4067-BEB0-409A-93AF-745E3BF29528}" type="pres">
      <dgm:prSet presAssocID="{60AC9251-4346-4108-B189-6D6E6B32498D}" presName="composite4" presStyleCnt="0"/>
      <dgm:spPr/>
    </dgm:pt>
    <dgm:pt modelId="{D82F7ABC-8D2A-4F55-AE2B-CEA4107D6F89}" type="pres">
      <dgm:prSet presAssocID="{60AC9251-4346-4108-B189-6D6E6B32498D}" presName="background4" presStyleLbl="node4" presStyleIdx="15" presStyleCnt="22"/>
      <dgm:spPr/>
    </dgm:pt>
    <dgm:pt modelId="{F6472BC0-50E1-4472-858E-183C8F769303}" type="pres">
      <dgm:prSet presAssocID="{60AC9251-4346-4108-B189-6D6E6B32498D}" presName="text4" presStyleLbl="fgAcc4" presStyleIdx="15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2977D44-6E90-49E4-B43D-A98177DF456A}" type="pres">
      <dgm:prSet presAssocID="{60AC9251-4346-4108-B189-6D6E6B32498D}" presName="hierChild5" presStyleCnt="0"/>
      <dgm:spPr/>
    </dgm:pt>
    <dgm:pt modelId="{62F86B70-6AF9-4560-AED0-A016CF71CAB8}" type="pres">
      <dgm:prSet presAssocID="{EAF824CF-40AB-4CA0-8C54-300277CB15FB}" presName="Name23" presStyleLbl="parChTrans1D4" presStyleIdx="16" presStyleCnt="22"/>
      <dgm:spPr/>
      <dgm:t>
        <a:bodyPr/>
        <a:lstStyle/>
        <a:p>
          <a:endParaRPr lang="th-TH"/>
        </a:p>
      </dgm:t>
    </dgm:pt>
    <dgm:pt modelId="{C9C7967A-21BD-4784-8B7D-E6114543BF78}" type="pres">
      <dgm:prSet presAssocID="{76478959-81A3-4011-B69F-7B910759EB2E}" presName="hierRoot4" presStyleCnt="0"/>
      <dgm:spPr/>
    </dgm:pt>
    <dgm:pt modelId="{3C7E8639-A9C9-4BC4-9F4F-8CFE3C26F967}" type="pres">
      <dgm:prSet presAssocID="{76478959-81A3-4011-B69F-7B910759EB2E}" presName="composite4" presStyleCnt="0"/>
      <dgm:spPr/>
    </dgm:pt>
    <dgm:pt modelId="{4AB90A75-566C-4642-9FB6-C71517DE5AD1}" type="pres">
      <dgm:prSet presAssocID="{76478959-81A3-4011-B69F-7B910759EB2E}" presName="background4" presStyleLbl="node4" presStyleIdx="16" presStyleCnt="22"/>
      <dgm:spPr/>
    </dgm:pt>
    <dgm:pt modelId="{EB381366-EB30-4112-8289-18939A5F9B09}" type="pres">
      <dgm:prSet presAssocID="{76478959-81A3-4011-B69F-7B910759EB2E}" presName="text4" presStyleLbl="fgAcc4" presStyleIdx="16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E292942-3BBF-4B04-A766-3EC4DD04ED41}" type="pres">
      <dgm:prSet presAssocID="{76478959-81A3-4011-B69F-7B910759EB2E}" presName="hierChild5" presStyleCnt="0"/>
      <dgm:spPr/>
    </dgm:pt>
    <dgm:pt modelId="{CAEBE297-92D1-43A1-9E2E-2A2B82F66203}" type="pres">
      <dgm:prSet presAssocID="{2E577C6F-B1F9-4593-B411-B15999397D2A}" presName="Name10" presStyleLbl="parChTrans1D2" presStyleIdx="1" presStyleCnt="3"/>
      <dgm:spPr/>
      <dgm:t>
        <a:bodyPr/>
        <a:lstStyle/>
        <a:p>
          <a:endParaRPr lang="th-TH"/>
        </a:p>
      </dgm:t>
    </dgm:pt>
    <dgm:pt modelId="{D2552C4E-46A7-40A7-A06D-682BA130354E}" type="pres">
      <dgm:prSet presAssocID="{6FEE2C9C-DEB8-4ABD-ABFF-05ADA9EB3D90}" presName="hierRoot2" presStyleCnt="0"/>
      <dgm:spPr/>
    </dgm:pt>
    <dgm:pt modelId="{7BD5549B-82E1-40EE-9BB8-EC63BDE12AB3}" type="pres">
      <dgm:prSet presAssocID="{6FEE2C9C-DEB8-4ABD-ABFF-05ADA9EB3D90}" presName="composite2" presStyleCnt="0"/>
      <dgm:spPr/>
    </dgm:pt>
    <dgm:pt modelId="{5BC76BE2-CF9A-434B-AF8C-082D3F572E73}" type="pres">
      <dgm:prSet presAssocID="{6FEE2C9C-DEB8-4ABD-ABFF-05ADA9EB3D90}" presName="background2" presStyleLbl="node2" presStyleIdx="1" presStyleCnt="3"/>
      <dgm:spPr/>
    </dgm:pt>
    <dgm:pt modelId="{32AA3B24-4B3D-4DCB-B93E-950BEBEF5767}" type="pres">
      <dgm:prSet presAssocID="{6FEE2C9C-DEB8-4ABD-ABFF-05ADA9EB3D9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D8E3E8C-F727-4266-B6E1-0FE6A7EF162D}" type="pres">
      <dgm:prSet presAssocID="{6FEE2C9C-DEB8-4ABD-ABFF-05ADA9EB3D90}" presName="hierChild3" presStyleCnt="0"/>
      <dgm:spPr/>
    </dgm:pt>
    <dgm:pt modelId="{49C277C8-FCEE-4311-9A55-526F9D1F2152}" type="pres">
      <dgm:prSet presAssocID="{4658C1A5-BC4F-4420-B58F-B5C55DCEBF13}" presName="Name17" presStyleLbl="parChTrans1D3" presStyleIdx="3" presStyleCnt="5"/>
      <dgm:spPr/>
      <dgm:t>
        <a:bodyPr/>
        <a:lstStyle/>
        <a:p>
          <a:endParaRPr lang="th-TH"/>
        </a:p>
      </dgm:t>
    </dgm:pt>
    <dgm:pt modelId="{85C3E804-4E13-416F-AB6D-BDCC5CEA39D4}" type="pres">
      <dgm:prSet presAssocID="{F6CC82EF-87B9-498A-A2DF-E1DD3AB82A24}" presName="hierRoot3" presStyleCnt="0"/>
      <dgm:spPr/>
    </dgm:pt>
    <dgm:pt modelId="{5E019A44-2360-4F2D-8A85-8B638796EFA7}" type="pres">
      <dgm:prSet presAssocID="{F6CC82EF-87B9-498A-A2DF-E1DD3AB82A24}" presName="composite3" presStyleCnt="0"/>
      <dgm:spPr/>
    </dgm:pt>
    <dgm:pt modelId="{B76FA4AB-D8B1-4347-A0D6-0F65ED43A4C6}" type="pres">
      <dgm:prSet presAssocID="{F6CC82EF-87B9-498A-A2DF-E1DD3AB82A24}" presName="background3" presStyleLbl="node3" presStyleIdx="3" presStyleCnt="5"/>
      <dgm:spPr/>
    </dgm:pt>
    <dgm:pt modelId="{5D75D513-0744-4E6A-BCD3-0129A071C071}" type="pres">
      <dgm:prSet presAssocID="{F6CC82EF-87B9-498A-A2DF-E1DD3AB82A24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DAEC779-666F-4723-874B-E2DECBDF3336}" type="pres">
      <dgm:prSet presAssocID="{F6CC82EF-87B9-498A-A2DF-E1DD3AB82A24}" presName="hierChild4" presStyleCnt="0"/>
      <dgm:spPr/>
    </dgm:pt>
    <dgm:pt modelId="{B4A142B0-7E72-477D-A8E5-1C88F9F91872}" type="pres">
      <dgm:prSet presAssocID="{27AFECEB-60FF-48D9-A5EA-19C31E7F291D}" presName="Name23" presStyleLbl="parChTrans1D4" presStyleIdx="17" presStyleCnt="22"/>
      <dgm:spPr/>
      <dgm:t>
        <a:bodyPr/>
        <a:lstStyle/>
        <a:p>
          <a:endParaRPr lang="th-TH"/>
        </a:p>
      </dgm:t>
    </dgm:pt>
    <dgm:pt modelId="{7D84EBD0-28F6-4FED-B3BE-8A05D8436657}" type="pres">
      <dgm:prSet presAssocID="{126B61D0-B8D4-4467-8814-2A9C75766119}" presName="hierRoot4" presStyleCnt="0"/>
      <dgm:spPr/>
    </dgm:pt>
    <dgm:pt modelId="{F782FF5E-CF42-4D0A-AEB2-D31B945762B1}" type="pres">
      <dgm:prSet presAssocID="{126B61D0-B8D4-4467-8814-2A9C75766119}" presName="composite4" presStyleCnt="0"/>
      <dgm:spPr/>
    </dgm:pt>
    <dgm:pt modelId="{8135A2FB-5A8B-4A38-B7A7-329D26DA3567}" type="pres">
      <dgm:prSet presAssocID="{126B61D0-B8D4-4467-8814-2A9C75766119}" presName="background4" presStyleLbl="node4" presStyleIdx="17" presStyleCnt="22"/>
      <dgm:spPr/>
    </dgm:pt>
    <dgm:pt modelId="{AB958C78-3CA4-4C7B-A03D-571E1895DFFA}" type="pres">
      <dgm:prSet presAssocID="{126B61D0-B8D4-4467-8814-2A9C75766119}" presName="text4" presStyleLbl="fgAcc4" presStyleIdx="17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78D0B12-D131-4D0F-8DBB-0C4DFB1E8E66}" type="pres">
      <dgm:prSet presAssocID="{126B61D0-B8D4-4467-8814-2A9C75766119}" presName="hierChild5" presStyleCnt="0"/>
      <dgm:spPr/>
    </dgm:pt>
    <dgm:pt modelId="{3333BFE3-5BC1-46A4-A08C-A460CBA5CA75}" type="pres">
      <dgm:prSet presAssocID="{880153BA-3979-4DA4-BFD8-4655561E3DA0}" presName="Name10" presStyleLbl="parChTrans1D2" presStyleIdx="2" presStyleCnt="3"/>
      <dgm:spPr/>
      <dgm:t>
        <a:bodyPr/>
        <a:lstStyle/>
        <a:p>
          <a:endParaRPr lang="th-TH"/>
        </a:p>
      </dgm:t>
    </dgm:pt>
    <dgm:pt modelId="{E96613EA-A6D8-48FF-8A53-252B2F9DE8A1}" type="pres">
      <dgm:prSet presAssocID="{9A8BE49A-1716-4C6F-A7FE-FEC307C4D67D}" presName="hierRoot2" presStyleCnt="0"/>
      <dgm:spPr/>
    </dgm:pt>
    <dgm:pt modelId="{D2DB8346-3BE8-4E83-84B1-4F310C94FB86}" type="pres">
      <dgm:prSet presAssocID="{9A8BE49A-1716-4C6F-A7FE-FEC307C4D67D}" presName="composite2" presStyleCnt="0"/>
      <dgm:spPr/>
    </dgm:pt>
    <dgm:pt modelId="{5414CA37-E436-47A2-ADEA-DBE87E8408D5}" type="pres">
      <dgm:prSet presAssocID="{9A8BE49A-1716-4C6F-A7FE-FEC307C4D67D}" presName="background2" presStyleLbl="node2" presStyleIdx="2" presStyleCnt="3"/>
      <dgm:spPr/>
    </dgm:pt>
    <dgm:pt modelId="{548B94EC-E76F-41C9-B3B1-773A7D0E3F4F}" type="pres">
      <dgm:prSet presAssocID="{9A8BE49A-1716-4C6F-A7FE-FEC307C4D67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95FAFCE-67E6-4714-BAB6-7E67172F9ED9}" type="pres">
      <dgm:prSet presAssocID="{9A8BE49A-1716-4C6F-A7FE-FEC307C4D67D}" presName="hierChild3" presStyleCnt="0"/>
      <dgm:spPr/>
    </dgm:pt>
    <dgm:pt modelId="{6C6849F1-5B4A-4DF1-A415-E35F207E807A}" type="pres">
      <dgm:prSet presAssocID="{9ED53C77-3727-420F-9324-84F1594445D8}" presName="Name17" presStyleLbl="parChTrans1D3" presStyleIdx="4" presStyleCnt="5"/>
      <dgm:spPr/>
      <dgm:t>
        <a:bodyPr/>
        <a:lstStyle/>
        <a:p>
          <a:endParaRPr lang="th-TH"/>
        </a:p>
      </dgm:t>
    </dgm:pt>
    <dgm:pt modelId="{8748F847-831A-4F70-B2A4-7F768D9E24F6}" type="pres">
      <dgm:prSet presAssocID="{C91821EC-545E-4FB6-A8BE-1B1B95017BEC}" presName="hierRoot3" presStyleCnt="0"/>
      <dgm:spPr/>
    </dgm:pt>
    <dgm:pt modelId="{DA7D9D7A-4708-464D-B7D2-40213F716C05}" type="pres">
      <dgm:prSet presAssocID="{C91821EC-545E-4FB6-A8BE-1B1B95017BEC}" presName="composite3" presStyleCnt="0"/>
      <dgm:spPr/>
    </dgm:pt>
    <dgm:pt modelId="{31E2A27E-F924-47B0-81ED-1B9CAED6F5FE}" type="pres">
      <dgm:prSet presAssocID="{C91821EC-545E-4FB6-A8BE-1B1B95017BEC}" presName="background3" presStyleLbl="node3" presStyleIdx="4" presStyleCnt="5"/>
      <dgm:spPr/>
    </dgm:pt>
    <dgm:pt modelId="{E268178A-560E-4A4F-84A7-7450A1E9164F}" type="pres">
      <dgm:prSet presAssocID="{C91821EC-545E-4FB6-A8BE-1B1B95017BEC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8F1F57E-75B1-46D0-9D6D-F942BC120B0B}" type="pres">
      <dgm:prSet presAssocID="{C91821EC-545E-4FB6-A8BE-1B1B95017BEC}" presName="hierChild4" presStyleCnt="0"/>
      <dgm:spPr/>
    </dgm:pt>
    <dgm:pt modelId="{985A4C0D-9579-4B43-BD23-75D1365FA25E}" type="pres">
      <dgm:prSet presAssocID="{43779209-AF19-491F-ABA5-5DACA89266DA}" presName="Name23" presStyleLbl="parChTrans1D4" presStyleIdx="18" presStyleCnt="22"/>
      <dgm:spPr/>
      <dgm:t>
        <a:bodyPr/>
        <a:lstStyle/>
        <a:p>
          <a:endParaRPr lang="th-TH"/>
        </a:p>
      </dgm:t>
    </dgm:pt>
    <dgm:pt modelId="{EB1F3000-6D55-4A39-A8CD-6DB2678A04FD}" type="pres">
      <dgm:prSet presAssocID="{8EBDDF67-3310-44DD-B191-FBFF7CEBA2CD}" presName="hierRoot4" presStyleCnt="0"/>
      <dgm:spPr/>
    </dgm:pt>
    <dgm:pt modelId="{51318133-FD5A-44E1-AFA9-969F2A55E3E2}" type="pres">
      <dgm:prSet presAssocID="{8EBDDF67-3310-44DD-B191-FBFF7CEBA2CD}" presName="composite4" presStyleCnt="0"/>
      <dgm:spPr/>
    </dgm:pt>
    <dgm:pt modelId="{2E7CB9C2-DE8F-470D-9C54-8C7D33D5E718}" type="pres">
      <dgm:prSet presAssocID="{8EBDDF67-3310-44DD-B191-FBFF7CEBA2CD}" presName="background4" presStyleLbl="node4" presStyleIdx="18" presStyleCnt="22"/>
      <dgm:spPr/>
    </dgm:pt>
    <dgm:pt modelId="{955BE5C2-67BE-49D3-B741-E76225337A50}" type="pres">
      <dgm:prSet presAssocID="{8EBDDF67-3310-44DD-B191-FBFF7CEBA2CD}" presName="text4" presStyleLbl="fgAcc4" presStyleIdx="18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CC75CB1-F7E0-4613-A332-9DEDFCC078DD}" type="pres">
      <dgm:prSet presAssocID="{8EBDDF67-3310-44DD-B191-FBFF7CEBA2CD}" presName="hierChild5" presStyleCnt="0"/>
      <dgm:spPr/>
    </dgm:pt>
    <dgm:pt modelId="{526DAE91-CB3F-447E-832D-344277796610}" type="pres">
      <dgm:prSet presAssocID="{214E6B37-7DFB-4531-B16F-8253DC531967}" presName="Name23" presStyleLbl="parChTrans1D4" presStyleIdx="19" presStyleCnt="22"/>
      <dgm:spPr/>
      <dgm:t>
        <a:bodyPr/>
        <a:lstStyle/>
        <a:p>
          <a:endParaRPr lang="th-TH"/>
        </a:p>
      </dgm:t>
    </dgm:pt>
    <dgm:pt modelId="{7931AA5C-8A83-4085-80EA-2081454D15FA}" type="pres">
      <dgm:prSet presAssocID="{7B5F7135-6DCF-495B-B46E-002C8990C3A4}" presName="hierRoot4" presStyleCnt="0"/>
      <dgm:spPr/>
    </dgm:pt>
    <dgm:pt modelId="{D67295EA-F5B7-4F0E-A0B2-19779E561B50}" type="pres">
      <dgm:prSet presAssocID="{7B5F7135-6DCF-495B-B46E-002C8990C3A4}" presName="composite4" presStyleCnt="0"/>
      <dgm:spPr/>
    </dgm:pt>
    <dgm:pt modelId="{69846A10-2866-4F67-A998-C8CB75D7E192}" type="pres">
      <dgm:prSet presAssocID="{7B5F7135-6DCF-495B-B46E-002C8990C3A4}" presName="background4" presStyleLbl="node4" presStyleIdx="19" presStyleCnt="22"/>
      <dgm:spPr/>
    </dgm:pt>
    <dgm:pt modelId="{A66BCDE6-9D04-4C7F-A019-E7FEB0BC6594}" type="pres">
      <dgm:prSet presAssocID="{7B5F7135-6DCF-495B-B46E-002C8990C3A4}" presName="text4" presStyleLbl="fgAcc4" presStyleIdx="19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086B6AC-EEBC-40BD-A84B-A46324ABA8E7}" type="pres">
      <dgm:prSet presAssocID="{7B5F7135-6DCF-495B-B46E-002C8990C3A4}" presName="hierChild5" presStyleCnt="0"/>
      <dgm:spPr/>
    </dgm:pt>
    <dgm:pt modelId="{F566F12D-FFEE-4AEC-9CA9-FCD32FB9603C}" type="pres">
      <dgm:prSet presAssocID="{DC8582E4-EBF5-4415-B4BB-8D0C88388B06}" presName="Name23" presStyleLbl="parChTrans1D4" presStyleIdx="20" presStyleCnt="22"/>
      <dgm:spPr/>
      <dgm:t>
        <a:bodyPr/>
        <a:lstStyle/>
        <a:p>
          <a:endParaRPr lang="th-TH"/>
        </a:p>
      </dgm:t>
    </dgm:pt>
    <dgm:pt modelId="{DCD0D881-B09F-4554-B1C1-6F2710ACA32E}" type="pres">
      <dgm:prSet presAssocID="{BDB682E3-B337-4F42-A9B8-53F4A3B4561E}" presName="hierRoot4" presStyleCnt="0"/>
      <dgm:spPr/>
    </dgm:pt>
    <dgm:pt modelId="{22D9B0FE-3AA6-4580-8F6B-905DB62EFA5B}" type="pres">
      <dgm:prSet presAssocID="{BDB682E3-B337-4F42-A9B8-53F4A3B4561E}" presName="composite4" presStyleCnt="0"/>
      <dgm:spPr/>
    </dgm:pt>
    <dgm:pt modelId="{14CC628C-7F83-429A-BC4C-4042F055A8DA}" type="pres">
      <dgm:prSet presAssocID="{BDB682E3-B337-4F42-A9B8-53F4A3B4561E}" presName="background4" presStyleLbl="node4" presStyleIdx="20" presStyleCnt="22"/>
      <dgm:spPr/>
    </dgm:pt>
    <dgm:pt modelId="{D36731BF-EAC7-4891-AF4C-1F56236A1991}" type="pres">
      <dgm:prSet presAssocID="{BDB682E3-B337-4F42-A9B8-53F4A3B4561E}" presName="text4" presStyleLbl="fgAcc4" presStyleIdx="20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4908A3A-CFEE-4EC6-A0A8-A19C2E1A955A}" type="pres">
      <dgm:prSet presAssocID="{BDB682E3-B337-4F42-A9B8-53F4A3B4561E}" presName="hierChild5" presStyleCnt="0"/>
      <dgm:spPr/>
    </dgm:pt>
    <dgm:pt modelId="{F304B8DA-88D6-4048-8E8B-07BF6DE1744F}" type="pres">
      <dgm:prSet presAssocID="{A229F138-97F4-4009-896A-D71AE6D408BC}" presName="Name23" presStyleLbl="parChTrans1D4" presStyleIdx="21" presStyleCnt="22"/>
      <dgm:spPr/>
      <dgm:t>
        <a:bodyPr/>
        <a:lstStyle/>
        <a:p>
          <a:endParaRPr lang="th-TH"/>
        </a:p>
      </dgm:t>
    </dgm:pt>
    <dgm:pt modelId="{D0088DD1-B0FC-4DF4-941E-FB6F4E8DA414}" type="pres">
      <dgm:prSet presAssocID="{B491A669-DA3E-4EC2-A835-A8036D85A61A}" presName="hierRoot4" presStyleCnt="0"/>
      <dgm:spPr/>
    </dgm:pt>
    <dgm:pt modelId="{1D22BEC5-142C-4BEA-8784-68BB7A83D61A}" type="pres">
      <dgm:prSet presAssocID="{B491A669-DA3E-4EC2-A835-A8036D85A61A}" presName="composite4" presStyleCnt="0"/>
      <dgm:spPr/>
    </dgm:pt>
    <dgm:pt modelId="{FFF212BA-950E-493E-BA90-51D510C3D4C0}" type="pres">
      <dgm:prSet presAssocID="{B491A669-DA3E-4EC2-A835-A8036D85A61A}" presName="background4" presStyleLbl="node4" presStyleIdx="21" presStyleCnt="22"/>
      <dgm:spPr/>
    </dgm:pt>
    <dgm:pt modelId="{B80CC505-DFEB-45F5-AEAD-791395264CB7}" type="pres">
      <dgm:prSet presAssocID="{B491A669-DA3E-4EC2-A835-A8036D85A61A}" presName="text4" presStyleLbl="fgAcc4" presStyleIdx="21" presStyleCnt="2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9AEE419-5213-4812-BDC7-59C8975F4BA0}" type="pres">
      <dgm:prSet presAssocID="{B491A669-DA3E-4EC2-A835-A8036D85A61A}" presName="hierChild5" presStyleCnt="0"/>
      <dgm:spPr/>
    </dgm:pt>
  </dgm:ptLst>
  <dgm:cxnLst>
    <dgm:cxn modelId="{EEE1BE4A-EBF9-4D60-A72B-21D39BD92E26}" srcId="{DD7283BE-F809-45FF-8C1E-DFB1F07BD3C6}" destId="{6FEE2C9C-DEB8-4ABD-ABFF-05ADA9EB3D90}" srcOrd="1" destOrd="0" parTransId="{2E577C6F-B1F9-4593-B411-B15999397D2A}" sibTransId="{0E9564ED-0458-4872-BF17-1223D21CBA4F}"/>
    <dgm:cxn modelId="{ADFEC920-3120-4865-8AC1-1249962888F6}" type="presOf" srcId="{4563C589-A229-425E-8D30-2CC9D7646301}" destId="{D8BD5E8E-AEC8-4AC6-8717-55E605DCA867}" srcOrd="0" destOrd="0" presId="urn:microsoft.com/office/officeart/2005/8/layout/hierarchy1"/>
    <dgm:cxn modelId="{0BCA8C32-17CE-4DD6-B49C-BF62C9605F09}" type="presOf" srcId="{9A8BE49A-1716-4C6F-A7FE-FEC307C4D67D}" destId="{548B94EC-E76F-41C9-B3B1-773A7D0E3F4F}" srcOrd="0" destOrd="0" presId="urn:microsoft.com/office/officeart/2005/8/layout/hierarchy1"/>
    <dgm:cxn modelId="{B32271EC-4189-481E-9717-E4E3AE48E8C2}" type="presOf" srcId="{A7F731A0-4195-4E59-8FE9-8AE6C1C7FF93}" destId="{D8F68F57-8880-4A1B-8A9E-605E4868EDC3}" srcOrd="0" destOrd="0" presId="urn:microsoft.com/office/officeart/2005/8/layout/hierarchy1"/>
    <dgm:cxn modelId="{A413DBFB-0572-4188-B252-DD1E3F22F38D}" srcId="{ED8B1893-53C8-48DF-A772-AB510A03E839}" destId="{92135CD9-29AC-4CD3-85AD-06E008839254}" srcOrd="0" destOrd="0" parTransId="{B2DE7B7A-18A7-471B-B995-CD75DAE450B1}" sibTransId="{C51F88F2-8C51-4DE8-BF92-7FA242BC3765}"/>
    <dgm:cxn modelId="{7D555A2E-68F9-43B6-9E4F-284C5577C543}" type="presOf" srcId="{FDCD7AEC-6F37-4569-8CF0-328F5D5B50F7}" destId="{9EEF46FD-9D60-4919-A055-18C774421877}" srcOrd="0" destOrd="0" presId="urn:microsoft.com/office/officeart/2005/8/layout/hierarchy1"/>
    <dgm:cxn modelId="{E8152B7D-E025-44BB-BC25-9BA9BC2621F4}" type="presOf" srcId="{9C6C50D3-4258-4089-A8C5-716B663953AD}" destId="{F6B39BBA-4EB2-4C3A-8D84-677D01CAAB6B}" srcOrd="0" destOrd="0" presId="urn:microsoft.com/office/officeart/2005/8/layout/hierarchy1"/>
    <dgm:cxn modelId="{690371AD-5A57-4360-96B1-16A42BC00F75}" type="presOf" srcId="{A229F138-97F4-4009-896A-D71AE6D408BC}" destId="{F304B8DA-88D6-4048-8E8B-07BF6DE1744F}" srcOrd="0" destOrd="0" presId="urn:microsoft.com/office/officeart/2005/8/layout/hierarchy1"/>
    <dgm:cxn modelId="{006C5852-196F-4B58-AF00-8B2C2763419A}" type="presOf" srcId="{818FB5BA-D1EF-4037-8D44-B95D8A45B89C}" destId="{3A8413FC-1E8A-45F6-BA63-20FCA13DD4E6}" srcOrd="0" destOrd="0" presId="urn:microsoft.com/office/officeart/2005/8/layout/hierarchy1"/>
    <dgm:cxn modelId="{8BC5D475-DB27-4376-8923-D938B6166915}" srcId="{33B70081-D8CE-4EEC-877C-5C5539838B1F}" destId="{ED8B1893-53C8-48DF-A772-AB510A03E839}" srcOrd="0" destOrd="0" parTransId="{3510926D-D212-4E13-818D-D790E7630B31}" sibTransId="{963988F2-AE47-461C-8715-122BEFDB9AF7}"/>
    <dgm:cxn modelId="{C06A1A59-3D1B-4621-88F9-04D7A739D3F2}" type="presOf" srcId="{C91821EC-545E-4FB6-A8BE-1B1B95017BEC}" destId="{E268178A-560E-4A4F-84A7-7450A1E9164F}" srcOrd="0" destOrd="0" presId="urn:microsoft.com/office/officeart/2005/8/layout/hierarchy1"/>
    <dgm:cxn modelId="{012D0259-3E7E-4207-9699-638E84E6A417}" type="presOf" srcId="{CF95EEF4-EAAA-42F2-AEAC-B65638ED031D}" destId="{D3B320B9-52E3-49DD-A279-10BFAEDED5CB}" srcOrd="0" destOrd="0" presId="urn:microsoft.com/office/officeart/2005/8/layout/hierarchy1"/>
    <dgm:cxn modelId="{95C82EAA-D0DD-4DBA-A7DC-B2A8BDF40053}" type="presOf" srcId="{7A837750-C3DD-411E-998C-98C3D48C4C2D}" destId="{C73408EF-3D50-4128-BE31-E569D1C8C059}" srcOrd="0" destOrd="0" presId="urn:microsoft.com/office/officeart/2005/8/layout/hierarchy1"/>
    <dgm:cxn modelId="{6E1F1F60-02C7-408C-8701-27246EB295B1}" srcId="{60AC9251-4346-4108-B189-6D6E6B32498D}" destId="{76478959-81A3-4011-B69F-7B910759EB2E}" srcOrd="0" destOrd="0" parTransId="{EAF824CF-40AB-4CA0-8C54-300277CB15FB}" sibTransId="{AB3C278D-AAF2-430F-A2DF-D798772CEC35}"/>
    <dgm:cxn modelId="{6ACF74C8-4912-44C1-82F8-EA2A619242D4}" srcId="{9A8BE49A-1716-4C6F-A7FE-FEC307C4D67D}" destId="{C91821EC-545E-4FB6-A8BE-1B1B95017BEC}" srcOrd="0" destOrd="0" parTransId="{9ED53C77-3727-420F-9324-84F1594445D8}" sibTransId="{1EC1FB79-8AB4-46D0-B612-7C5069F78B0E}"/>
    <dgm:cxn modelId="{E33EF133-B9A8-4EC2-9543-ED04B8F6AF12}" srcId="{5F440516-54DB-47F4-A965-58F5BF3C24A7}" destId="{818FB5BA-D1EF-4037-8D44-B95D8A45B89C}" srcOrd="0" destOrd="0" parTransId="{6FA6549E-37C2-4E55-92B2-3B9C5AD917BC}" sibTransId="{581C4BBC-CC75-495E-B4C3-C093B570503F}"/>
    <dgm:cxn modelId="{A0AD70A6-02BC-40F5-AEA5-DD3A5DE2BA18}" type="presOf" srcId="{60AC9251-4346-4108-B189-6D6E6B32498D}" destId="{F6472BC0-50E1-4472-858E-183C8F769303}" srcOrd="0" destOrd="0" presId="urn:microsoft.com/office/officeart/2005/8/layout/hierarchy1"/>
    <dgm:cxn modelId="{1FFAAF30-C4F3-4B23-AECD-651E9C01E593}" type="presOf" srcId="{43779209-AF19-491F-ABA5-5DACA89266DA}" destId="{985A4C0D-9579-4B43-BD23-75D1365FA25E}" srcOrd="0" destOrd="0" presId="urn:microsoft.com/office/officeart/2005/8/layout/hierarchy1"/>
    <dgm:cxn modelId="{BC7908DE-F28E-46C4-9E90-0EA162A9CFDD}" type="presOf" srcId="{892B6F64-186D-497A-9C54-D4D8183100D2}" destId="{518D3A27-06C3-4FD1-8232-02D93B71257F}" srcOrd="0" destOrd="0" presId="urn:microsoft.com/office/officeart/2005/8/layout/hierarchy1"/>
    <dgm:cxn modelId="{1AD8422E-332B-4BB5-BE03-22458BA01CA0}" srcId="{4A996776-DCFB-4170-860B-5112112B7863}" destId="{DD7283BE-F809-45FF-8C1E-DFB1F07BD3C6}" srcOrd="0" destOrd="0" parTransId="{0BC083DE-37A6-43BF-A965-F53DBFFC2488}" sibTransId="{73A399D3-E846-4A9E-A8E7-43EDE09B9041}"/>
    <dgm:cxn modelId="{6E23BCC5-0960-4E1F-A13A-CEC5FAECAE2B}" type="presOf" srcId="{73200FFC-6DC3-422B-A82A-6954B8AE6234}" destId="{F27BDB76-2F3D-4FF7-BB00-09FC672D29FD}" srcOrd="0" destOrd="0" presId="urn:microsoft.com/office/officeart/2005/8/layout/hierarchy1"/>
    <dgm:cxn modelId="{2737B955-2E23-434F-A59B-894B60FFA3EB}" srcId="{BDB682E3-B337-4F42-A9B8-53F4A3B4561E}" destId="{B491A669-DA3E-4EC2-A835-A8036D85A61A}" srcOrd="0" destOrd="0" parTransId="{A229F138-97F4-4009-896A-D71AE6D408BC}" sibTransId="{330D9BC1-3892-417D-8DB2-EBF5304E7C03}"/>
    <dgm:cxn modelId="{2B4E377C-D243-4345-AEF4-625530357ECC}" srcId="{818FB5BA-D1EF-4037-8D44-B95D8A45B89C}" destId="{F2BDF67C-365B-480D-A8B0-7FA1FF317DBE}" srcOrd="0" destOrd="0" parTransId="{7BA585C6-2842-4A2C-A207-64B454F89474}" sibTransId="{5DA00A97-D460-4939-8BBF-51FD89D98C29}"/>
    <dgm:cxn modelId="{A94DC64B-2273-42DB-9D44-6185A80ED9F2}" type="presOf" srcId="{6AF2E7F7-0258-4292-91F4-A37481F6F43D}" destId="{4AFB1B33-14E0-4FD9-A203-7796340AF2C1}" srcOrd="0" destOrd="0" presId="urn:microsoft.com/office/officeart/2005/8/layout/hierarchy1"/>
    <dgm:cxn modelId="{30F3E54B-8118-46BD-9088-9FB2538129E1}" type="presOf" srcId="{1978698A-563E-4EA0-9BA6-A165AD1897D2}" destId="{189D8B79-CFE2-4AD4-9BDE-032BE953B7EE}" srcOrd="0" destOrd="0" presId="urn:microsoft.com/office/officeart/2005/8/layout/hierarchy1"/>
    <dgm:cxn modelId="{A8E735CB-267E-4F70-9496-C8B408F885D2}" type="presOf" srcId="{05881E2C-9387-46E7-B026-9A0539B34A6F}" destId="{879FD728-1302-4E9E-A421-9FB8782390D7}" srcOrd="0" destOrd="0" presId="urn:microsoft.com/office/officeart/2005/8/layout/hierarchy1"/>
    <dgm:cxn modelId="{1DD44385-9D74-4515-9A87-9F34BD982E8C}" srcId="{02C9EC21-2780-425F-9AB9-B712D26F8188}" destId="{537E01FC-3550-4F21-9BA1-2371B1821A52}" srcOrd="0" destOrd="0" parTransId="{169587F9-2B06-4166-9F1D-52D1CAAE3678}" sibTransId="{3ECC6AA0-8DA1-4044-8457-FCE207A7E534}"/>
    <dgm:cxn modelId="{E4C3ED6A-D3C7-4B77-B0CD-9E4BD4D38B5F}" srcId="{9872A5C0-2B4D-4037-9F36-4611DEE500AA}" destId="{FDCD7AEC-6F37-4569-8CF0-328F5D5B50F7}" srcOrd="0" destOrd="0" parTransId="{A7F731A0-4195-4E59-8FE9-8AE6C1C7FF93}" sibTransId="{7473B059-28AF-45CC-ACD4-B73279454540}"/>
    <dgm:cxn modelId="{66D133C9-70D7-4E49-A9EE-57FEF02DBD79}" type="presOf" srcId="{27AFECEB-60FF-48D9-A5EA-19C31E7F291D}" destId="{B4A142B0-7E72-477D-A8E5-1C88F9F91872}" srcOrd="0" destOrd="0" presId="urn:microsoft.com/office/officeart/2005/8/layout/hierarchy1"/>
    <dgm:cxn modelId="{BC2E72A8-2F4B-4766-89BF-3BAF2C96CF45}" type="presOf" srcId="{7BA585C6-2842-4A2C-A207-64B454F89474}" destId="{E636B5B4-FA43-4EAD-B307-B63BC7E31310}" srcOrd="0" destOrd="0" presId="urn:microsoft.com/office/officeart/2005/8/layout/hierarchy1"/>
    <dgm:cxn modelId="{65CE7F94-5352-4146-815E-EF732E042922}" srcId="{C91821EC-545E-4FB6-A8BE-1B1B95017BEC}" destId="{8EBDDF67-3310-44DD-B191-FBFF7CEBA2CD}" srcOrd="0" destOrd="0" parTransId="{43779209-AF19-491F-ABA5-5DACA89266DA}" sibTransId="{1E045720-E84D-4CC2-AB8C-3CAAEF33064E}"/>
    <dgm:cxn modelId="{BA1A6C26-50FF-4D21-95A0-FB4DE15482A7}" srcId="{892B6F64-186D-497A-9C54-D4D8183100D2}" destId="{A3408D6D-A0D4-46DC-9D86-A2F1C48BFE6F}" srcOrd="0" destOrd="0" parTransId="{6159FB67-341A-46A9-A30B-7D66475D0108}" sibTransId="{56559A47-71AE-4CD5-92B5-16B9C8F68F23}"/>
    <dgm:cxn modelId="{F29A9171-0060-4418-A84E-A8AF11C95AB7}" type="presOf" srcId="{02C9EC21-2780-425F-9AB9-B712D26F8188}" destId="{8386270E-B887-475A-9345-A62DE041E81D}" srcOrd="0" destOrd="0" presId="urn:microsoft.com/office/officeart/2005/8/layout/hierarchy1"/>
    <dgm:cxn modelId="{DD790CA8-346C-4E9A-B237-BDD672858A07}" srcId="{F6CC82EF-87B9-498A-A2DF-E1DD3AB82A24}" destId="{126B61D0-B8D4-4467-8814-2A9C75766119}" srcOrd="0" destOrd="0" parTransId="{27AFECEB-60FF-48D9-A5EA-19C31E7F291D}" sibTransId="{522D087F-67C5-4C1A-B702-59F7AF92785B}"/>
    <dgm:cxn modelId="{80D70671-2C71-44EE-A900-38BADAB2EF00}" type="presOf" srcId="{FAA11A1B-8144-4352-8EC0-E8CCF5504BFA}" destId="{F138F9F3-4CBE-479F-8104-740F734D9FF8}" srcOrd="0" destOrd="0" presId="urn:microsoft.com/office/officeart/2005/8/layout/hierarchy1"/>
    <dgm:cxn modelId="{9FE0639B-B30D-42F7-A754-3050C5A7A522}" type="presOf" srcId="{08465F39-3C58-496A-B85B-216E593A0B38}" destId="{69FF338E-894C-4F76-940D-C9D264F0D2F0}" srcOrd="0" destOrd="0" presId="urn:microsoft.com/office/officeart/2005/8/layout/hierarchy1"/>
    <dgm:cxn modelId="{ED486A56-C649-4356-9D93-7A346854C450}" type="presOf" srcId="{82B9FD1D-FB82-4D20-BA03-65DEA3BE6BEF}" destId="{926C6095-25A9-4E26-BC49-D30E16A76CB5}" srcOrd="0" destOrd="0" presId="urn:microsoft.com/office/officeart/2005/8/layout/hierarchy1"/>
    <dgm:cxn modelId="{61A81B4B-0F72-4CFB-8AD4-701CDFAA4C53}" type="presOf" srcId="{214E6B37-7DFB-4531-B16F-8253DC531967}" destId="{526DAE91-CB3F-447E-832D-344277796610}" srcOrd="0" destOrd="0" presId="urn:microsoft.com/office/officeart/2005/8/layout/hierarchy1"/>
    <dgm:cxn modelId="{A2E6FA4E-085E-4265-A1F0-30E6C0E4DE22}" type="presOf" srcId="{9872A5C0-2B4D-4037-9F36-4611DEE500AA}" destId="{8CB84BBF-0D7B-43EB-9792-E3C91E9C56B9}" srcOrd="0" destOrd="0" presId="urn:microsoft.com/office/officeart/2005/8/layout/hierarchy1"/>
    <dgm:cxn modelId="{FAD9BC85-C301-489E-BCFA-19AF4F1256EF}" type="presOf" srcId="{DC8582E4-EBF5-4415-B4BB-8D0C88388B06}" destId="{F566F12D-FFEE-4AEC-9CA9-FCD32FB9603C}" srcOrd="0" destOrd="0" presId="urn:microsoft.com/office/officeart/2005/8/layout/hierarchy1"/>
    <dgm:cxn modelId="{88024147-C878-4FC4-B3AA-84E3A3080DE6}" srcId="{7B5F7135-6DCF-495B-B46E-002C8990C3A4}" destId="{BDB682E3-B337-4F42-A9B8-53F4A3B4561E}" srcOrd="0" destOrd="0" parTransId="{DC8582E4-EBF5-4415-B4BB-8D0C88388B06}" sibTransId="{5B781C7E-36B0-4599-BB11-6D51555A333B}"/>
    <dgm:cxn modelId="{895D6DAF-EA63-4821-A3D6-3A455DC4D657}" type="presOf" srcId="{5F440516-54DB-47F4-A965-58F5BF3C24A7}" destId="{F9D0662C-A236-4482-9833-A8AAE4E840E4}" srcOrd="0" destOrd="0" presId="urn:microsoft.com/office/officeart/2005/8/layout/hierarchy1"/>
    <dgm:cxn modelId="{9771459C-A131-4289-8E7A-E1BAC8E4FB2D}" type="presOf" srcId="{99A84754-7A8A-4BC1-BDBE-1CC87322B8B0}" destId="{F4929DA2-947A-46D7-99AC-31B586FF886E}" srcOrd="0" destOrd="0" presId="urn:microsoft.com/office/officeart/2005/8/layout/hierarchy1"/>
    <dgm:cxn modelId="{05D53317-4FD2-4275-8446-C847E2013E1F}" type="presOf" srcId="{9ED53C77-3727-420F-9324-84F1594445D8}" destId="{6C6849F1-5B4A-4DF1-A415-E35F207E807A}" srcOrd="0" destOrd="0" presId="urn:microsoft.com/office/officeart/2005/8/layout/hierarchy1"/>
    <dgm:cxn modelId="{13E8272C-620D-4B11-AFA8-6D2752F36455}" srcId="{7A837750-C3DD-411E-998C-98C3D48C4C2D}" destId="{CF95EEF4-EAAA-42F2-AEAC-B65638ED031D}" srcOrd="0" destOrd="0" parTransId="{9C6C50D3-4258-4089-A8C5-716B663953AD}" sibTransId="{AF303B2C-7876-4865-8138-276ED1ED473C}"/>
    <dgm:cxn modelId="{EF7232C2-D453-40F0-ABAA-D30794C17767}" srcId="{CF95EEF4-EAAA-42F2-AEAC-B65638ED031D}" destId="{02C9EC21-2780-425F-9AB9-B712D26F8188}" srcOrd="0" destOrd="0" parTransId="{C3905668-9237-45A4-86A0-37C4DD49AB4E}" sibTransId="{53B53EBA-1445-48B4-BF8A-62BB76A34920}"/>
    <dgm:cxn modelId="{232F39C7-9C68-4EE6-8821-B6F7FB561E01}" type="presOf" srcId="{A3408D6D-A0D4-46DC-9D86-A2F1C48BFE6F}" destId="{71221987-CEED-4A6B-AB19-EFCAD717C8EE}" srcOrd="0" destOrd="0" presId="urn:microsoft.com/office/officeart/2005/8/layout/hierarchy1"/>
    <dgm:cxn modelId="{371E3147-F2B8-4B7A-9EA6-20738E6E2B40}" type="presOf" srcId="{8EBDDF67-3310-44DD-B191-FBFF7CEBA2CD}" destId="{955BE5C2-67BE-49D3-B741-E76225337A50}" srcOrd="0" destOrd="0" presId="urn:microsoft.com/office/officeart/2005/8/layout/hierarchy1"/>
    <dgm:cxn modelId="{5E4246FE-6B74-42E1-B321-71F474D9131D}" type="presOf" srcId="{6FA6549E-37C2-4E55-92B2-3B9C5AD917BC}" destId="{0A85A8AF-F568-4D4C-BA7D-F0FF936C8621}" srcOrd="0" destOrd="0" presId="urn:microsoft.com/office/officeart/2005/8/layout/hierarchy1"/>
    <dgm:cxn modelId="{84C3E2DB-D465-4B8A-9B98-6C800F94EA30}" type="presOf" srcId="{DD7283BE-F809-45FF-8C1E-DFB1F07BD3C6}" destId="{221ECEEE-B9CC-4069-9B0B-992F1F1E5BC4}" srcOrd="0" destOrd="0" presId="urn:microsoft.com/office/officeart/2005/8/layout/hierarchy1"/>
    <dgm:cxn modelId="{DBBA1E20-8B40-425E-9754-745D8A02F03F}" type="presOf" srcId="{92135CD9-29AC-4CD3-85AD-06E008839254}" destId="{2A927BE9-8C1F-4DB5-91BD-FCF3C8ABF55C}" srcOrd="0" destOrd="0" presId="urn:microsoft.com/office/officeart/2005/8/layout/hierarchy1"/>
    <dgm:cxn modelId="{BEA5B60C-94E8-4A2A-8455-E79E62FFB2FF}" type="presOf" srcId="{E78742CC-1307-4086-9CEC-679A143852F2}" destId="{C99DAF2A-64EB-4617-BB5A-870D83CF0EA3}" srcOrd="0" destOrd="0" presId="urn:microsoft.com/office/officeart/2005/8/layout/hierarchy1"/>
    <dgm:cxn modelId="{6122D792-D369-45AF-9540-1FA15784B2A6}" srcId="{FAA11A1B-8144-4352-8EC0-E8CCF5504BFA}" destId="{6C6A1CB2-8BA6-4B5A-AE0B-1C4E3C114672}" srcOrd="0" destOrd="0" parTransId="{1978698A-563E-4EA0-9BA6-A165AD1897D2}" sibTransId="{22F55704-3449-4BF3-A449-F6D74CD07D99}"/>
    <dgm:cxn modelId="{77396DE4-D570-4EA8-8884-8E98E6BCF949}" type="presOf" srcId="{0774B600-121C-419F-B4AE-E927C9CF728E}" destId="{77EC6769-1442-470B-A6C1-0DE5D7057382}" srcOrd="0" destOrd="0" presId="urn:microsoft.com/office/officeart/2005/8/layout/hierarchy1"/>
    <dgm:cxn modelId="{E3B0FA18-7D6A-4408-9760-4A3DF049A658}" srcId="{05881E2C-9387-46E7-B026-9A0539B34A6F}" destId="{33B70081-D8CE-4EEC-877C-5C5539838B1F}" srcOrd="0" destOrd="0" parTransId="{12B40663-B2BB-41D3-9C53-9927F3DA564C}" sibTransId="{ABDF55AF-3188-4056-B0CB-AB03E2139D2C}"/>
    <dgm:cxn modelId="{4AD4C3BC-9E7D-46FA-A577-8A07BEFFD8BF}" type="presOf" srcId="{BDB682E3-B337-4F42-A9B8-53F4A3B4561E}" destId="{D36731BF-EAC7-4891-AF4C-1F56236A1991}" srcOrd="0" destOrd="0" presId="urn:microsoft.com/office/officeart/2005/8/layout/hierarchy1"/>
    <dgm:cxn modelId="{901D46C2-4373-437C-8EFD-11A3F872AAB8}" type="presOf" srcId="{C3905668-9237-45A4-86A0-37C4DD49AB4E}" destId="{9354A1C5-07A2-4C77-8AC0-530EA0321F76}" srcOrd="0" destOrd="0" presId="urn:microsoft.com/office/officeart/2005/8/layout/hierarchy1"/>
    <dgm:cxn modelId="{983A3534-1B92-4D5F-984C-794DD2CDB640}" type="presOf" srcId="{F2BDF67C-365B-480D-A8B0-7FA1FF317DBE}" destId="{8D4CA909-60C6-477C-BC61-D8E5D144B7E9}" srcOrd="0" destOrd="0" presId="urn:microsoft.com/office/officeart/2005/8/layout/hierarchy1"/>
    <dgm:cxn modelId="{C2BD181B-8265-4FC0-AB6E-2F59E7DF1CF8}" type="presOf" srcId="{76478959-81A3-4011-B69F-7B910759EB2E}" destId="{EB381366-EB30-4112-8289-18939A5F9B09}" srcOrd="0" destOrd="0" presId="urn:microsoft.com/office/officeart/2005/8/layout/hierarchy1"/>
    <dgm:cxn modelId="{52BB43D7-3A01-4136-A09B-E50397A1014E}" type="presOf" srcId="{537E01FC-3550-4F21-9BA1-2371B1821A52}" destId="{BF9C8330-9231-4D39-B906-5ED36CDA7500}" srcOrd="0" destOrd="0" presId="urn:microsoft.com/office/officeart/2005/8/layout/hierarchy1"/>
    <dgm:cxn modelId="{1C77CCE6-0DCF-437C-92F1-C4C44EAB7C5A}" srcId="{6C6A1CB2-8BA6-4B5A-AE0B-1C4E3C114672}" destId="{7A837750-C3DD-411E-998C-98C3D48C4C2D}" srcOrd="0" destOrd="0" parTransId="{6AF2E7F7-0258-4292-91F4-A37481F6F43D}" sibTransId="{63501E7B-D551-451F-85AA-176D2E288738}"/>
    <dgm:cxn modelId="{C4E15A64-A763-4189-A5DA-C280E0FC59D4}" srcId="{F2BDF67C-365B-480D-A8B0-7FA1FF317DBE}" destId="{05D7543B-17CE-4AB2-AAD8-7FB096D92B05}" srcOrd="0" destOrd="0" parTransId="{BBE7C7E6-0BB1-4808-A3B1-90AC87152B34}" sibTransId="{68C4E4B7-A7D1-451E-9976-7E4847EDCB32}"/>
    <dgm:cxn modelId="{64B883ED-3292-46B1-9FE8-90E9AA4B5599}" type="presOf" srcId="{33B70081-D8CE-4EEC-877C-5C5539838B1F}" destId="{A517E69A-527E-4926-9F31-2D35E9CDACEF}" srcOrd="0" destOrd="0" presId="urn:microsoft.com/office/officeart/2005/8/layout/hierarchy1"/>
    <dgm:cxn modelId="{3EAE38D0-EC64-46D3-A1D8-1396F646D820}" type="presOf" srcId="{880153BA-3979-4DA4-BFD8-4655561E3DA0}" destId="{3333BFE3-5BC1-46A4-A08C-A460CBA5CA75}" srcOrd="0" destOrd="0" presId="urn:microsoft.com/office/officeart/2005/8/layout/hierarchy1"/>
    <dgm:cxn modelId="{8BF8CCE0-67B6-45A1-905F-5F3EE24E0A84}" srcId="{DD7283BE-F809-45FF-8C1E-DFB1F07BD3C6}" destId="{9A8BE49A-1716-4C6F-A7FE-FEC307C4D67D}" srcOrd="2" destOrd="0" parTransId="{880153BA-3979-4DA4-BFD8-4655561E3DA0}" sibTransId="{487D3DF7-DD4D-4025-8895-44CC81106563}"/>
    <dgm:cxn modelId="{B637D529-B75B-4B5D-96AB-EC734E0B23AB}" type="presOf" srcId="{ED8B1893-53C8-48DF-A772-AB510A03E839}" destId="{8FCE52DF-5C11-42D7-AB57-6686092046F0}" srcOrd="0" destOrd="0" presId="urn:microsoft.com/office/officeart/2005/8/layout/hierarchy1"/>
    <dgm:cxn modelId="{1B86D1E3-EDB6-4B63-B3B3-2C6A7EABF8F7}" srcId="{DD7283BE-F809-45FF-8C1E-DFB1F07BD3C6}" destId="{892B6F64-186D-497A-9C54-D4D8183100D2}" srcOrd="0" destOrd="0" parTransId="{82B9FD1D-FB82-4D20-BA03-65DEA3BE6BEF}" sibTransId="{C6471A46-7DB0-4AB1-B23D-E7506AE65FF1}"/>
    <dgm:cxn modelId="{6875C530-A385-4447-8EEA-7356A6442B2A}" type="presOf" srcId="{169587F9-2B06-4166-9F1D-52D1CAAE3678}" destId="{1EEF71E9-2115-46C7-B2F6-035FE0A40833}" srcOrd="0" destOrd="0" presId="urn:microsoft.com/office/officeart/2005/8/layout/hierarchy1"/>
    <dgm:cxn modelId="{59232810-5FF9-43C8-A2AA-2FFB64D51CCC}" type="presOf" srcId="{3510926D-D212-4E13-818D-D790E7630B31}" destId="{C32D1DD5-6007-4C64-8B06-265C452ADF38}" srcOrd="0" destOrd="0" presId="urn:microsoft.com/office/officeart/2005/8/layout/hierarchy1"/>
    <dgm:cxn modelId="{4E24F948-37B4-48CD-AD28-C9D88E3781E1}" type="presOf" srcId="{12B40663-B2BB-41D3-9C53-9927F3DA564C}" destId="{4613305A-2650-4263-B3DF-D0E5F56725D9}" srcOrd="0" destOrd="0" presId="urn:microsoft.com/office/officeart/2005/8/layout/hierarchy1"/>
    <dgm:cxn modelId="{F31C2C77-1CEC-449C-BC12-2AB190232A89}" srcId="{8EBDDF67-3310-44DD-B191-FBFF7CEBA2CD}" destId="{7B5F7135-6DCF-495B-B46E-002C8990C3A4}" srcOrd="0" destOrd="0" parTransId="{214E6B37-7DFB-4531-B16F-8253DC531967}" sibTransId="{723689FF-C379-400B-9171-82BA24D7BC90}"/>
    <dgm:cxn modelId="{49C5B7AD-2D33-454B-BCB9-F3E4CFCA3029}" type="presOf" srcId="{05D7543B-17CE-4AB2-AAD8-7FB096D92B05}" destId="{10FFD2D1-2D24-44DA-B4C2-4817045D58B0}" srcOrd="0" destOrd="0" presId="urn:microsoft.com/office/officeart/2005/8/layout/hierarchy1"/>
    <dgm:cxn modelId="{56C24546-7187-452E-94BE-C33ABBC67897}" type="presOf" srcId="{7B5F7135-6DCF-495B-B46E-002C8990C3A4}" destId="{A66BCDE6-9D04-4C7F-A019-E7FEB0BC6594}" srcOrd="0" destOrd="0" presId="urn:microsoft.com/office/officeart/2005/8/layout/hierarchy1"/>
    <dgm:cxn modelId="{3A490CFC-F21D-44C2-A858-D587A19F2034}" type="presOf" srcId="{B491A669-DA3E-4EC2-A835-A8036D85A61A}" destId="{B80CC505-DFEB-45F5-AEAD-791395264CB7}" srcOrd="0" destOrd="0" presId="urn:microsoft.com/office/officeart/2005/8/layout/hierarchy1"/>
    <dgm:cxn modelId="{23D742E5-386C-4DE4-9808-0788F2D681F3}" type="presOf" srcId="{126B61D0-B8D4-4467-8814-2A9C75766119}" destId="{AB958C78-3CA4-4C7B-A03D-571E1895DFFA}" srcOrd="0" destOrd="0" presId="urn:microsoft.com/office/officeart/2005/8/layout/hierarchy1"/>
    <dgm:cxn modelId="{9E75A848-B265-46B0-B382-8A6EEE71101B}" type="presOf" srcId="{6FEE2C9C-DEB8-4ABD-ABFF-05ADA9EB3D90}" destId="{32AA3B24-4B3D-4DCB-B93E-950BEBEF5767}" srcOrd="0" destOrd="0" presId="urn:microsoft.com/office/officeart/2005/8/layout/hierarchy1"/>
    <dgm:cxn modelId="{D2F774EB-7599-4260-AD25-706FB5CE741F}" type="presOf" srcId="{4A996776-DCFB-4170-860B-5112112B7863}" destId="{53E8C55B-3C64-4149-9337-FBF570081808}" srcOrd="0" destOrd="0" presId="urn:microsoft.com/office/officeart/2005/8/layout/hierarchy1"/>
    <dgm:cxn modelId="{B4679964-315F-4192-B75E-56CE0F054D68}" type="presOf" srcId="{2E577C6F-B1F9-4593-B411-B15999397D2A}" destId="{CAEBE297-92D1-43A1-9E2E-2A2B82F66203}" srcOrd="0" destOrd="0" presId="urn:microsoft.com/office/officeart/2005/8/layout/hierarchy1"/>
    <dgm:cxn modelId="{9DCFC930-956E-4417-8ED1-C93110519F52}" srcId="{FDCD7AEC-6F37-4569-8CF0-328F5D5B50F7}" destId="{5F440516-54DB-47F4-A965-58F5BF3C24A7}" srcOrd="0" destOrd="0" parTransId="{73200FFC-6DC3-422B-A82A-6954B8AE6234}" sibTransId="{C6A67444-6120-4689-B9FA-985B0836F023}"/>
    <dgm:cxn modelId="{64194D0B-4F42-4499-903D-B0ECFFAACBDB}" type="presOf" srcId="{6C6A1CB2-8BA6-4B5A-AE0B-1C4E3C114672}" destId="{ABE43E60-D46C-4F77-8AC2-3D3EC83215C6}" srcOrd="0" destOrd="0" presId="urn:microsoft.com/office/officeart/2005/8/layout/hierarchy1"/>
    <dgm:cxn modelId="{FE22C124-7A7C-4235-A48F-7575C521F448}" srcId="{A3408D6D-A0D4-46DC-9D86-A2F1C48BFE6F}" destId="{9872A5C0-2B4D-4037-9F36-4611DEE500AA}" srcOrd="0" destOrd="0" parTransId="{99A84754-7A8A-4BC1-BDBE-1CC87322B8B0}" sibTransId="{97C432B6-8BA5-492A-B571-2AC1085130E9}"/>
    <dgm:cxn modelId="{7756EEB5-CBC9-4EC7-93EF-07343EDC5FB2}" srcId="{537E01FC-3550-4F21-9BA1-2371B1821A52}" destId="{0774B600-121C-419F-B4AE-E927C9CF728E}" srcOrd="0" destOrd="0" parTransId="{E78742CC-1307-4086-9CEC-679A143852F2}" sibTransId="{5F10308E-EDE9-405C-9881-A59E1D94F6C7}"/>
    <dgm:cxn modelId="{35364FE7-40B8-4DAE-A331-25955D61AAEF}" type="presOf" srcId="{B2DE7B7A-18A7-471B-B995-CD75DAE450B1}" destId="{3BE6DC69-C3C6-49ED-838C-5EDD9D247387}" srcOrd="0" destOrd="0" presId="urn:microsoft.com/office/officeart/2005/8/layout/hierarchy1"/>
    <dgm:cxn modelId="{5A392D0F-C160-4366-8FC0-009387318489}" srcId="{6FEE2C9C-DEB8-4ABD-ABFF-05ADA9EB3D90}" destId="{F6CC82EF-87B9-498A-A2DF-E1DD3AB82A24}" srcOrd="0" destOrd="0" parTransId="{4658C1A5-BC4F-4420-B58F-B5C55DCEBF13}" sibTransId="{DD1CA314-BBF3-45C6-86AF-7CA58CEC9108}"/>
    <dgm:cxn modelId="{FD92ADC1-87AF-4723-9B12-A0BC3BD3A4EC}" type="presOf" srcId="{4658C1A5-BC4F-4420-B58F-B5C55DCEBF13}" destId="{49C277C8-FCEE-4311-9A55-526F9D1F2152}" srcOrd="0" destOrd="0" presId="urn:microsoft.com/office/officeart/2005/8/layout/hierarchy1"/>
    <dgm:cxn modelId="{7FD86959-2933-4757-9059-0E100E38026D}" type="presOf" srcId="{BBE7C7E6-0BB1-4808-A3B1-90AC87152B34}" destId="{D4F68FFC-6674-4E24-B1D7-D289FEAE41DF}" srcOrd="0" destOrd="0" presId="urn:microsoft.com/office/officeart/2005/8/layout/hierarchy1"/>
    <dgm:cxn modelId="{FD51E6B3-BDE4-4FED-B566-40F3494A1A60}" srcId="{0774B600-121C-419F-B4AE-E927C9CF728E}" destId="{60AC9251-4346-4108-B189-6D6E6B32498D}" srcOrd="0" destOrd="0" parTransId="{36873315-BC9C-4459-B498-F47162AB7EDD}" sibTransId="{4C940993-DCE6-4ACC-8B1F-9D39AF089B16}"/>
    <dgm:cxn modelId="{EFC935A8-0C0C-455F-9699-FECF99BF8B8B}" srcId="{892B6F64-186D-497A-9C54-D4D8183100D2}" destId="{FAA11A1B-8144-4352-8EC0-E8CCF5504BFA}" srcOrd="2" destOrd="0" parTransId="{08465F39-3C58-496A-B85B-216E593A0B38}" sibTransId="{4BC8D178-E5AC-4965-BF9D-57843824266F}"/>
    <dgm:cxn modelId="{C937F7B1-F447-4E4F-AEF3-B30AD9936C68}" type="presOf" srcId="{EAF824CF-40AB-4CA0-8C54-300277CB15FB}" destId="{62F86B70-6AF9-4560-AED0-A016CF71CAB8}" srcOrd="0" destOrd="0" presId="urn:microsoft.com/office/officeart/2005/8/layout/hierarchy1"/>
    <dgm:cxn modelId="{7F50CCE9-7755-4AE3-BC6E-797D08AEECCC}" type="presOf" srcId="{36873315-BC9C-4459-B498-F47162AB7EDD}" destId="{FFE08B7D-09F3-4FC9-ABF2-AC513216C5BE}" srcOrd="0" destOrd="0" presId="urn:microsoft.com/office/officeart/2005/8/layout/hierarchy1"/>
    <dgm:cxn modelId="{4589BAB9-9C61-4037-B65C-B168369C0E68}" type="presOf" srcId="{F6CC82EF-87B9-498A-A2DF-E1DD3AB82A24}" destId="{5D75D513-0744-4E6A-BCD3-0129A071C071}" srcOrd="0" destOrd="0" presId="urn:microsoft.com/office/officeart/2005/8/layout/hierarchy1"/>
    <dgm:cxn modelId="{85F434C9-1352-49F1-9E9D-8ABDF5966F33}" srcId="{892B6F64-186D-497A-9C54-D4D8183100D2}" destId="{05881E2C-9387-46E7-B026-9A0539B34A6F}" srcOrd="1" destOrd="0" parTransId="{4563C589-A229-425E-8D30-2CC9D7646301}" sibTransId="{B5D9489B-1A2E-4A6D-8D32-F0A95AC1EAFE}"/>
    <dgm:cxn modelId="{CC719B3B-8F1B-4E68-9D16-CACB53DA4BCA}" type="presOf" srcId="{6159FB67-341A-46A9-A30B-7D66475D0108}" destId="{3F3D130F-386B-496E-98D3-C0B3FA8AF5B6}" srcOrd="0" destOrd="0" presId="urn:microsoft.com/office/officeart/2005/8/layout/hierarchy1"/>
    <dgm:cxn modelId="{D6EED3A9-C0C3-4189-A3E6-A822E6424446}" type="presParOf" srcId="{53E8C55B-3C64-4149-9337-FBF570081808}" destId="{A5DBAF0E-1002-4DF6-8EA0-183650012D3D}" srcOrd="0" destOrd="0" presId="urn:microsoft.com/office/officeart/2005/8/layout/hierarchy1"/>
    <dgm:cxn modelId="{83D0DDB5-FB89-47A9-89D1-E5712E312E95}" type="presParOf" srcId="{A5DBAF0E-1002-4DF6-8EA0-183650012D3D}" destId="{A3D448BF-9C88-4A68-A714-97C8A50C820C}" srcOrd="0" destOrd="0" presId="urn:microsoft.com/office/officeart/2005/8/layout/hierarchy1"/>
    <dgm:cxn modelId="{CCC27DBB-522D-4398-B648-68E70E964FD8}" type="presParOf" srcId="{A3D448BF-9C88-4A68-A714-97C8A50C820C}" destId="{6F08672E-2DA8-494C-B9F1-956177FD6C7C}" srcOrd="0" destOrd="0" presId="urn:microsoft.com/office/officeart/2005/8/layout/hierarchy1"/>
    <dgm:cxn modelId="{7AF8C08B-40EA-42E2-BB58-BC9E7EF34DAE}" type="presParOf" srcId="{A3D448BF-9C88-4A68-A714-97C8A50C820C}" destId="{221ECEEE-B9CC-4069-9B0B-992F1F1E5BC4}" srcOrd="1" destOrd="0" presId="urn:microsoft.com/office/officeart/2005/8/layout/hierarchy1"/>
    <dgm:cxn modelId="{5966D4BB-6F60-4038-8ECF-6F4FC1D6819A}" type="presParOf" srcId="{A5DBAF0E-1002-4DF6-8EA0-183650012D3D}" destId="{341A91F2-582A-4DF5-A077-0A034357223A}" srcOrd="1" destOrd="0" presId="urn:microsoft.com/office/officeart/2005/8/layout/hierarchy1"/>
    <dgm:cxn modelId="{422FBFC7-C743-4530-B41A-78B870C13BE7}" type="presParOf" srcId="{341A91F2-582A-4DF5-A077-0A034357223A}" destId="{926C6095-25A9-4E26-BC49-D30E16A76CB5}" srcOrd="0" destOrd="0" presId="urn:microsoft.com/office/officeart/2005/8/layout/hierarchy1"/>
    <dgm:cxn modelId="{D8F59568-9159-4130-B50C-728EC0AAEAA4}" type="presParOf" srcId="{341A91F2-582A-4DF5-A077-0A034357223A}" destId="{9087E35F-64AC-4267-81CC-025C431A0740}" srcOrd="1" destOrd="0" presId="urn:microsoft.com/office/officeart/2005/8/layout/hierarchy1"/>
    <dgm:cxn modelId="{4DF4FEEE-D368-4039-BA15-0D6CEF41E183}" type="presParOf" srcId="{9087E35F-64AC-4267-81CC-025C431A0740}" destId="{2F56B55D-059D-4158-A8AA-CEB446BC3640}" srcOrd="0" destOrd="0" presId="urn:microsoft.com/office/officeart/2005/8/layout/hierarchy1"/>
    <dgm:cxn modelId="{C288672F-98CC-4FD4-96D4-D7C72584C283}" type="presParOf" srcId="{2F56B55D-059D-4158-A8AA-CEB446BC3640}" destId="{D7897B8B-C906-4A68-9808-25C538AA3E90}" srcOrd="0" destOrd="0" presId="urn:microsoft.com/office/officeart/2005/8/layout/hierarchy1"/>
    <dgm:cxn modelId="{FCA82CD6-D21B-4D07-AEB1-C8C897E1122E}" type="presParOf" srcId="{2F56B55D-059D-4158-A8AA-CEB446BC3640}" destId="{518D3A27-06C3-4FD1-8232-02D93B71257F}" srcOrd="1" destOrd="0" presId="urn:microsoft.com/office/officeart/2005/8/layout/hierarchy1"/>
    <dgm:cxn modelId="{9379A072-7B05-4C06-A48D-0CFD509A8CB9}" type="presParOf" srcId="{9087E35F-64AC-4267-81CC-025C431A0740}" destId="{A21720EA-D1AF-4B1D-9A22-4D821B45A5DE}" srcOrd="1" destOrd="0" presId="urn:microsoft.com/office/officeart/2005/8/layout/hierarchy1"/>
    <dgm:cxn modelId="{5E2A6A92-F71E-4C41-AB58-6C103DFA565D}" type="presParOf" srcId="{A21720EA-D1AF-4B1D-9A22-4D821B45A5DE}" destId="{3F3D130F-386B-496E-98D3-C0B3FA8AF5B6}" srcOrd="0" destOrd="0" presId="urn:microsoft.com/office/officeart/2005/8/layout/hierarchy1"/>
    <dgm:cxn modelId="{D31EA389-B403-40FE-9859-27E30EFB77B3}" type="presParOf" srcId="{A21720EA-D1AF-4B1D-9A22-4D821B45A5DE}" destId="{917B3E75-A50A-470A-8363-C6A6BF6C5B76}" srcOrd="1" destOrd="0" presId="urn:microsoft.com/office/officeart/2005/8/layout/hierarchy1"/>
    <dgm:cxn modelId="{0F562211-3D92-4FED-AFD0-3CA9C68068A5}" type="presParOf" srcId="{917B3E75-A50A-470A-8363-C6A6BF6C5B76}" destId="{09A4DAAA-0C15-45E2-9774-21A1A758FF88}" srcOrd="0" destOrd="0" presId="urn:microsoft.com/office/officeart/2005/8/layout/hierarchy1"/>
    <dgm:cxn modelId="{B29A8415-68BA-4AC9-8419-C0F04AFCB720}" type="presParOf" srcId="{09A4DAAA-0C15-45E2-9774-21A1A758FF88}" destId="{5122EF42-9CC7-41BA-A8C5-4F9905C9AE0D}" srcOrd="0" destOrd="0" presId="urn:microsoft.com/office/officeart/2005/8/layout/hierarchy1"/>
    <dgm:cxn modelId="{4551B725-23ED-40DF-9D62-945E47DBB0FF}" type="presParOf" srcId="{09A4DAAA-0C15-45E2-9774-21A1A758FF88}" destId="{71221987-CEED-4A6B-AB19-EFCAD717C8EE}" srcOrd="1" destOrd="0" presId="urn:microsoft.com/office/officeart/2005/8/layout/hierarchy1"/>
    <dgm:cxn modelId="{5C2ECEB3-76C9-416D-95B5-CDC5411DE700}" type="presParOf" srcId="{917B3E75-A50A-470A-8363-C6A6BF6C5B76}" destId="{C16D8827-9D4C-48D1-8EDB-55D33AE75E9C}" srcOrd="1" destOrd="0" presId="urn:microsoft.com/office/officeart/2005/8/layout/hierarchy1"/>
    <dgm:cxn modelId="{7C302481-DA3B-49BA-BAD3-15632FADEDE0}" type="presParOf" srcId="{C16D8827-9D4C-48D1-8EDB-55D33AE75E9C}" destId="{F4929DA2-947A-46D7-99AC-31B586FF886E}" srcOrd="0" destOrd="0" presId="urn:microsoft.com/office/officeart/2005/8/layout/hierarchy1"/>
    <dgm:cxn modelId="{4021F992-49A5-4FEF-9A4A-5DEB3E8B66FB}" type="presParOf" srcId="{C16D8827-9D4C-48D1-8EDB-55D33AE75E9C}" destId="{EF96F67C-3396-4820-8EFD-C21A6825F995}" srcOrd="1" destOrd="0" presId="urn:microsoft.com/office/officeart/2005/8/layout/hierarchy1"/>
    <dgm:cxn modelId="{8CD9AFA8-B40A-4465-B4C1-0EC4CD4E306F}" type="presParOf" srcId="{EF96F67C-3396-4820-8EFD-C21A6825F995}" destId="{00A039BD-F992-4881-A000-AE02D4D5E573}" srcOrd="0" destOrd="0" presId="urn:microsoft.com/office/officeart/2005/8/layout/hierarchy1"/>
    <dgm:cxn modelId="{348CD5A8-4B8D-4DF8-8FC5-A023673F8E8A}" type="presParOf" srcId="{00A039BD-F992-4881-A000-AE02D4D5E573}" destId="{5E1B4EBD-EFB6-444F-8EAD-DBC3399F3E38}" srcOrd="0" destOrd="0" presId="urn:microsoft.com/office/officeart/2005/8/layout/hierarchy1"/>
    <dgm:cxn modelId="{271CDF8C-8F99-4D0D-9017-C88F3551C86D}" type="presParOf" srcId="{00A039BD-F992-4881-A000-AE02D4D5E573}" destId="{8CB84BBF-0D7B-43EB-9792-E3C91E9C56B9}" srcOrd="1" destOrd="0" presId="urn:microsoft.com/office/officeart/2005/8/layout/hierarchy1"/>
    <dgm:cxn modelId="{28C3D197-9FC6-4339-B605-0AD2E4F4BBB7}" type="presParOf" srcId="{EF96F67C-3396-4820-8EFD-C21A6825F995}" destId="{CB027486-8D36-4BB4-9B36-BCAE7B27EC80}" srcOrd="1" destOrd="0" presId="urn:microsoft.com/office/officeart/2005/8/layout/hierarchy1"/>
    <dgm:cxn modelId="{6A5067D3-AD3F-4143-8347-F7E9E2BFB2A8}" type="presParOf" srcId="{CB027486-8D36-4BB4-9B36-BCAE7B27EC80}" destId="{D8F68F57-8880-4A1B-8A9E-605E4868EDC3}" srcOrd="0" destOrd="0" presId="urn:microsoft.com/office/officeart/2005/8/layout/hierarchy1"/>
    <dgm:cxn modelId="{753055C2-BB55-4583-8563-54D16094081A}" type="presParOf" srcId="{CB027486-8D36-4BB4-9B36-BCAE7B27EC80}" destId="{6F80E0F9-DC83-48BC-BDF6-3A06B9BE35C0}" srcOrd="1" destOrd="0" presId="urn:microsoft.com/office/officeart/2005/8/layout/hierarchy1"/>
    <dgm:cxn modelId="{26EC1638-5493-4D9E-9093-F6A5404CE1C5}" type="presParOf" srcId="{6F80E0F9-DC83-48BC-BDF6-3A06B9BE35C0}" destId="{A365107E-1FA2-4AC7-8E85-FDB031999972}" srcOrd="0" destOrd="0" presId="urn:microsoft.com/office/officeart/2005/8/layout/hierarchy1"/>
    <dgm:cxn modelId="{89119462-78EA-4297-AA14-2ACAE8848752}" type="presParOf" srcId="{A365107E-1FA2-4AC7-8E85-FDB031999972}" destId="{D0C4EE9A-E249-4AC5-8644-AA434186CBE2}" srcOrd="0" destOrd="0" presId="urn:microsoft.com/office/officeart/2005/8/layout/hierarchy1"/>
    <dgm:cxn modelId="{6960698A-6783-4BDA-B6E6-CB011E6C0638}" type="presParOf" srcId="{A365107E-1FA2-4AC7-8E85-FDB031999972}" destId="{9EEF46FD-9D60-4919-A055-18C774421877}" srcOrd="1" destOrd="0" presId="urn:microsoft.com/office/officeart/2005/8/layout/hierarchy1"/>
    <dgm:cxn modelId="{D647FAE8-7034-4F82-8E64-65838A2E4564}" type="presParOf" srcId="{6F80E0F9-DC83-48BC-BDF6-3A06B9BE35C0}" destId="{ADA5EEC4-68F9-41E9-B19B-1C55A2611A1A}" srcOrd="1" destOrd="0" presId="urn:microsoft.com/office/officeart/2005/8/layout/hierarchy1"/>
    <dgm:cxn modelId="{8E4C57F8-82EE-48DA-A93A-5A60F561A90C}" type="presParOf" srcId="{ADA5EEC4-68F9-41E9-B19B-1C55A2611A1A}" destId="{F27BDB76-2F3D-4FF7-BB00-09FC672D29FD}" srcOrd="0" destOrd="0" presId="urn:microsoft.com/office/officeart/2005/8/layout/hierarchy1"/>
    <dgm:cxn modelId="{8267261E-56C6-486C-8211-69FAB6E2E6AB}" type="presParOf" srcId="{ADA5EEC4-68F9-41E9-B19B-1C55A2611A1A}" destId="{A62903A4-B13B-4539-AEE8-DF7AD62FD700}" srcOrd="1" destOrd="0" presId="urn:microsoft.com/office/officeart/2005/8/layout/hierarchy1"/>
    <dgm:cxn modelId="{4F2BCF96-6818-4AC8-91FE-0140D6CC7F58}" type="presParOf" srcId="{A62903A4-B13B-4539-AEE8-DF7AD62FD700}" destId="{33B0E0DB-9A7C-46B8-86F7-3C84820BE732}" srcOrd="0" destOrd="0" presId="urn:microsoft.com/office/officeart/2005/8/layout/hierarchy1"/>
    <dgm:cxn modelId="{71F86D66-9C3B-4715-AA2F-794BE719E59F}" type="presParOf" srcId="{33B0E0DB-9A7C-46B8-86F7-3C84820BE732}" destId="{E579E021-F7E7-4D2F-A71E-0E7CDA02742F}" srcOrd="0" destOrd="0" presId="urn:microsoft.com/office/officeart/2005/8/layout/hierarchy1"/>
    <dgm:cxn modelId="{89B310EB-94DF-4BA0-B482-B5E76D19F6BA}" type="presParOf" srcId="{33B0E0DB-9A7C-46B8-86F7-3C84820BE732}" destId="{F9D0662C-A236-4482-9833-A8AAE4E840E4}" srcOrd="1" destOrd="0" presId="urn:microsoft.com/office/officeart/2005/8/layout/hierarchy1"/>
    <dgm:cxn modelId="{2BEC4156-1CE8-42F4-AED4-E6EA4E57F8E7}" type="presParOf" srcId="{A62903A4-B13B-4539-AEE8-DF7AD62FD700}" destId="{8BBBEA46-39DB-4905-83B5-6988EFE2BC56}" srcOrd="1" destOrd="0" presId="urn:microsoft.com/office/officeart/2005/8/layout/hierarchy1"/>
    <dgm:cxn modelId="{2B32F491-EB1E-4F04-B437-18930ED25458}" type="presParOf" srcId="{8BBBEA46-39DB-4905-83B5-6988EFE2BC56}" destId="{0A85A8AF-F568-4D4C-BA7D-F0FF936C8621}" srcOrd="0" destOrd="0" presId="urn:microsoft.com/office/officeart/2005/8/layout/hierarchy1"/>
    <dgm:cxn modelId="{BDF361C6-5AA3-4161-B458-A9FB5DCFDDF3}" type="presParOf" srcId="{8BBBEA46-39DB-4905-83B5-6988EFE2BC56}" destId="{D81AA757-EB31-4ECD-9762-76F2F03BD38D}" srcOrd="1" destOrd="0" presId="urn:microsoft.com/office/officeart/2005/8/layout/hierarchy1"/>
    <dgm:cxn modelId="{41EF4920-B3DA-434E-B4B0-710E9FFC9A56}" type="presParOf" srcId="{D81AA757-EB31-4ECD-9762-76F2F03BD38D}" destId="{84DF8E51-2598-45D6-9443-AF7D3DEC15B3}" srcOrd="0" destOrd="0" presId="urn:microsoft.com/office/officeart/2005/8/layout/hierarchy1"/>
    <dgm:cxn modelId="{98BB861D-0E71-4620-89BC-AD16A5625934}" type="presParOf" srcId="{84DF8E51-2598-45D6-9443-AF7D3DEC15B3}" destId="{E93F4336-4324-42CE-B08D-3B75A8FF35C3}" srcOrd="0" destOrd="0" presId="urn:microsoft.com/office/officeart/2005/8/layout/hierarchy1"/>
    <dgm:cxn modelId="{486331C9-DCDA-4119-8A81-ACBE3F8E914C}" type="presParOf" srcId="{84DF8E51-2598-45D6-9443-AF7D3DEC15B3}" destId="{3A8413FC-1E8A-45F6-BA63-20FCA13DD4E6}" srcOrd="1" destOrd="0" presId="urn:microsoft.com/office/officeart/2005/8/layout/hierarchy1"/>
    <dgm:cxn modelId="{8758FEA6-2526-48CC-9021-210AB87F6584}" type="presParOf" srcId="{D81AA757-EB31-4ECD-9762-76F2F03BD38D}" destId="{C720E030-2959-425D-9B51-A1CE748D6D1C}" srcOrd="1" destOrd="0" presId="urn:microsoft.com/office/officeart/2005/8/layout/hierarchy1"/>
    <dgm:cxn modelId="{6E06019D-14BC-43C7-BC55-5104ED8B68E6}" type="presParOf" srcId="{C720E030-2959-425D-9B51-A1CE748D6D1C}" destId="{E636B5B4-FA43-4EAD-B307-B63BC7E31310}" srcOrd="0" destOrd="0" presId="urn:microsoft.com/office/officeart/2005/8/layout/hierarchy1"/>
    <dgm:cxn modelId="{F1F52694-B82E-411F-AEAD-9FA1967584EC}" type="presParOf" srcId="{C720E030-2959-425D-9B51-A1CE748D6D1C}" destId="{B6E02840-1F8B-44C2-A78C-24648D0492A8}" srcOrd="1" destOrd="0" presId="urn:microsoft.com/office/officeart/2005/8/layout/hierarchy1"/>
    <dgm:cxn modelId="{55F1C43D-08EA-4A3A-BBDD-AC46D764E396}" type="presParOf" srcId="{B6E02840-1F8B-44C2-A78C-24648D0492A8}" destId="{D1C295F6-0DAD-4F0E-81E1-727D2ABC2CE1}" srcOrd="0" destOrd="0" presId="urn:microsoft.com/office/officeart/2005/8/layout/hierarchy1"/>
    <dgm:cxn modelId="{7707912B-7F1F-41DD-BC19-58F6AC30A6D9}" type="presParOf" srcId="{D1C295F6-0DAD-4F0E-81E1-727D2ABC2CE1}" destId="{E0D9F456-8AD4-426C-85F3-3E6EBEE0FE63}" srcOrd="0" destOrd="0" presId="urn:microsoft.com/office/officeart/2005/8/layout/hierarchy1"/>
    <dgm:cxn modelId="{FE4B9394-2129-4212-ADBB-5A6588056EC0}" type="presParOf" srcId="{D1C295F6-0DAD-4F0E-81E1-727D2ABC2CE1}" destId="{8D4CA909-60C6-477C-BC61-D8E5D144B7E9}" srcOrd="1" destOrd="0" presId="urn:microsoft.com/office/officeart/2005/8/layout/hierarchy1"/>
    <dgm:cxn modelId="{56D3E18C-E024-465E-A7F2-D491F57578D8}" type="presParOf" srcId="{B6E02840-1F8B-44C2-A78C-24648D0492A8}" destId="{628DCDFF-55A5-480E-BD8C-99BEB0093730}" srcOrd="1" destOrd="0" presId="urn:microsoft.com/office/officeart/2005/8/layout/hierarchy1"/>
    <dgm:cxn modelId="{C0D406A9-84F0-41D5-871D-AB97358BF674}" type="presParOf" srcId="{628DCDFF-55A5-480E-BD8C-99BEB0093730}" destId="{D4F68FFC-6674-4E24-B1D7-D289FEAE41DF}" srcOrd="0" destOrd="0" presId="urn:microsoft.com/office/officeart/2005/8/layout/hierarchy1"/>
    <dgm:cxn modelId="{034B099D-09E0-44DF-B59F-58A0B4A9F3C4}" type="presParOf" srcId="{628DCDFF-55A5-480E-BD8C-99BEB0093730}" destId="{E1307209-2D46-4246-BE47-A47009385863}" srcOrd="1" destOrd="0" presId="urn:microsoft.com/office/officeart/2005/8/layout/hierarchy1"/>
    <dgm:cxn modelId="{934ECD2D-C19C-4818-8824-6668459677F4}" type="presParOf" srcId="{E1307209-2D46-4246-BE47-A47009385863}" destId="{44DAA0F6-86E1-4029-948C-608CE931F6BC}" srcOrd="0" destOrd="0" presId="urn:microsoft.com/office/officeart/2005/8/layout/hierarchy1"/>
    <dgm:cxn modelId="{30ABDE6A-16F6-4265-814F-F7C7C5C4D2AE}" type="presParOf" srcId="{44DAA0F6-86E1-4029-948C-608CE931F6BC}" destId="{4F5A2D4B-816C-4DFB-8516-78F2FF58FE4E}" srcOrd="0" destOrd="0" presId="urn:microsoft.com/office/officeart/2005/8/layout/hierarchy1"/>
    <dgm:cxn modelId="{8AA7C14F-8868-4E6E-8F50-6531ED0B9750}" type="presParOf" srcId="{44DAA0F6-86E1-4029-948C-608CE931F6BC}" destId="{10FFD2D1-2D24-44DA-B4C2-4817045D58B0}" srcOrd="1" destOrd="0" presId="urn:microsoft.com/office/officeart/2005/8/layout/hierarchy1"/>
    <dgm:cxn modelId="{40B488D4-D373-4403-B977-D8489FB8A935}" type="presParOf" srcId="{E1307209-2D46-4246-BE47-A47009385863}" destId="{77FA3EB5-D83E-479B-B054-4EFCB040DC85}" srcOrd="1" destOrd="0" presId="urn:microsoft.com/office/officeart/2005/8/layout/hierarchy1"/>
    <dgm:cxn modelId="{AA4FC005-C6FD-4358-BB37-B1FFCE7D16C7}" type="presParOf" srcId="{A21720EA-D1AF-4B1D-9A22-4D821B45A5DE}" destId="{D8BD5E8E-AEC8-4AC6-8717-55E605DCA867}" srcOrd="2" destOrd="0" presId="urn:microsoft.com/office/officeart/2005/8/layout/hierarchy1"/>
    <dgm:cxn modelId="{D0892061-C0EB-4829-8E22-9489EA09F7EC}" type="presParOf" srcId="{A21720EA-D1AF-4B1D-9A22-4D821B45A5DE}" destId="{B300843F-ACE3-4803-9D81-1D9017E6DF93}" srcOrd="3" destOrd="0" presId="urn:microsoft.com/office/officeart/2005/8/layout/hierarchy1"/>
    <dgm:cxn modelId="{FBA1D023-2EC7-4CD8-8C9D-B29A1B776548}" type="presParOf" srcId="{B300843F-ACE3-4803-9D81-1D9017E6DF93}" destId="{871E64A6-ECF6-4CF5-9998-07A09604617F}" srcOrd="0" destOrd="0" presId="urn:microsoft.com/office/officeart/2005/8/layout/hierarchy1"/>
    <dgm:cxn modelId="{C82C42CD-78CD-47E1-A6A2-2FBD6BFAE4E8}" type="presParOf" srcId="{871E64A6-ECF6-4CF5-9998-07A09604617F}" destId="{8A6C4292-69F4-498B-81B4-A249F1C93282}" srcOrd="0" destOrd="0" presId="urn:microsoft.com/office/officeart/2005/8/layout/hierarchy1"/>
    <dgm:cxn modelId="{BB86E759-3631-4288-B4E2-73204802565B}" type="presParOf" srcId="{871E64A6-ECF6-4CF5-9998-07A09604617F}" destId="{879FD728-1302-4E9E-A421-9FB8782390D7}" srcOrd="1" destOrd="0" presId="urn:microsoft.com/office/officeart/2005/8/layout/hierarchy1"/>
    <dgm:cxn modelId="{37344464-47B2-4A6B-B8CB-218DBFF93B09}" type="presParOf" srcId="{B300843F-ACE3-4803-9D81-1D9017E6DF93}" destId="{FD9669DF-64BA-464C-8E2D-7E61F0F8E92E}" srcOrd="1" destOrd="0" presId="urn:microsoft.com/office/officeart/2005/8/layout/hierarchy1"/>
    <dgm:cxn modelId="{222EAC9E-A15E-484F-9DFD-0492F039DE76}" type="presParOf" srcId="{FD9669DF-64BA-464C-8E2D-7E61F0F8E92E}" destId="{4613305A-2650-4263-B3DF-D0E5F56725D9}" srcOrd="0" destOrd="0" presId="urn:microsoft.com/office/officeart/2005/8/layout/hierarchy1"/>
    <dgm:cxn modelId="{4047E64D-DD58-4E47-913D-A0D6C4A63A07}" type="presParOf" srcId="{FD9669DF-64BA-464C-8E2D-7E61F0F8E92E}" destId="{392B17EB-7E30-42BD-B168-74BCA91FDC51}" srcOrd="1" destOrd="0" presId="urn:microsoft.com/office/officeart/2005/8/layout/hierarchy1"/>
    <dgm:cxn modelId="{F501E383-D2E4-43F9-8DDA-C7FECBE28289}" type="presParOf" srcId="{392B17EB-7E30-42BD-B168-74BCA91FDC51}" destId="{EE3F3E3C-D7F8-4C33-B2C4-D7240B1C70CB}" srcOrd="0" destOrd="0" presId="urn:microsoft.com/office/officeart/2005/8/layout/hierarchy1"/>
    <dgm:cxn modelId="{15048C68-B642-45FC-AF41-9984926C7939}" type="presParOf" srcId="{EE3F3E3C-D7F8-4C33-B2C4-D7240B1C70CB}" destId="{5F6B6347-8A96-4556-B3F4-E429F43E1BA9}" srcOrd="0" destOrd="0" presId="urn:microsoft.com/office/officeart/2005/8/layout/hierarchy1"/>
    <dgm:cxn modelId="{0E55D4F3-B1F6-457E-AA02-8859C3B4836D}" type="presParOf" srcId="{EE3F3E3C-D7F8-4C33-B2C4-D7240B1C70CB}" destId="{A517E69A-527E-4926-9F31-2D35E9CDACEF}" srcOrd="1" destOrd="0" presId="urn:microsoft.com/office/officeart/2005/8/layout/hierarchy1"/>
    <dgm:cxn modelId="{05F93A10-DBCE-45E4-B752-80AFE6A31BB7}" type="presParOf" srcId="{392B17EB-7E30-42BD-B168-74BCA91FDC51}" destId="{6971EDB1-BB5F-4874-8D93-B132A9DDA0E5}" srcOrd="1" destOrd="0" presId="urn:microsoft.com/office/officeart/2005/8/layout/hierarchy1"/>
    <dgm:cxn modelId="{346C9CDF-44B5-4F8E-ADE9-1D3C8EEE479C}" type="presParOf" srcId="{6971EDB1-BB5F-4874-8D93-B132A9DDA0E5}" destId="{C32D1DD5-6007-4C64-8B06-265C452ADF38}" srcOrd="0" destOrd="0" presId="urn:microsoft.com/office/officeart/2005/8/layout/hierarchy1"/>
    <dgm:cxn modelId="{5451C42A-27B9-4826-9DF7-1F686610B6E6}" type="presParOf" srcId="{6971EDB1-BB5F-4874-8D93-B132A9DDA0E5}" destId="{AFA5F0DA-9CBC-4A05-8C55-CB44AFE5B5A1}" srcOrd="1" destOrd="0" presId="urn:microsoft.com/office/officeart/2005/8/layout/hierarchy1"/>
    <dgm:cxn modelId="{D0FADBA1-1438-41B8-B93A-C24D093630F4}" type="presParOf" srcId="{AFA5F0DA-9CBC-4A05-8C55-CB44AFE5B5A1}" destId="{1CAA4B46-5C0E-4930-A1DD-F22A9E25EBB1}" srcOrd="0" destOrd="0" presId="urn:microsoft.com/office/officeart/2005/8/layout/hierarchy1"/>
    <dgm:cxn modelId="{5ADF582B-625E-4342-A9D4-EA4CA5748E0B}" type="presParOf" srcId="{1CAA4B46-5C0E-4930-A1DD-F22A9E25EBB1}" destId="{9ACBF211-86F7-4079-8085-223E4D4D7726}" srcOrd="0" destOrd="0" presId="urn:microsoft.com/office/officeart/2005/8/layout/hierarchy1"/>
    <dgm:cxn modelId="{AB076A74-7FE5-4565-8F97-617598A85391}" type="presParOf" srcId="{1CAA4B46-5C0E-4930-A1DD-F22A9E25EBB1}" destId="{8FCE52DF-5C11-42D7-AB57-6686092046F0}" srcOrd="1" destOrd="0" presId="urn:microsoft.com/office/officeart/2005/8/layout/hierarchy1"/>
    <dgm:cxn modelId="{8DC81054-0310-47AB-BF41-7E8E98BCDBD8}" type="presParOf" srcId="{AFA5F0DA-9CBC-4A05-8C55-CB44AFE5B5A1}" destId="{2BD12777-BAD0-4D0D-AE48-B384179B2033}" srcOrd="1" destOrd="0" presId="urn:microsoft.com/office/officeart/2005/8/layout/hierarchy1"/>
    <dgm:cxn modelId="{50F2DDF8-24C5-46C6-AAF9-A7D65E365581}" type="presParOf" srcId="{2BD12777-BAD0-4D0D-AE48-B384179B2033}" destId="{3BE6DC69-C3C6-49ED-838C-5EDD9D247387}" srcOrd="0" destOrd="0" presId="urn:microsoft.com/office/officeart/2005/8/layout/hierarchy1"/>
    <dgm:cxn modelId="{8E6D0849-FD5E-41F5-999A-82BDAED7F56E}" type="presParOf" srcId="{2BD12777-BAD0-4D0D-AE48-B384179B2033}" destId="{86E91AAB-26CC-41CD-8AF3-7C2585F222FC}" srcOrd="1" destOrd="0" presId="urn:microsoft.com/office/officeart/2005/8/layout/hierarchy1"/>
    <dgm:cxn modelId="{DD9AC3F6-2D1A-4FBE-90B1-13D7D008BFBF}" type="presParOf" srcId="{86E91AAB-26CC-41CD-8AF3-7C2585F222FC}" destId="{695F20FC-56C2-484E-9F84-6BE1C73032C2}" srcOrd="0" destOrd="0" presId="urn:microsoft.com/office/officeart/2005/8/layout/hierarchy1"/>
    <dgm:cxn modelId="{F9CCEA33-69BE-4313-B076-89573395A59F}" type="presParOf" srcId="{695F20FC-56C2-484E-9F84-6BE1C73032C2}" destId="{DA23CDE6-3D0E-46AF-A540-75342F2D63FF}" srcOrd="0" destOrd="0" presId="urn:microsoft.com/office/officeart/2005/8/layout/hierarchy1"/>
    <dgm:cxn modelId="{BF8BB7EC-02B7-4EF5-95EB-28C7C715A990}" type="presParOf" srcId="{695F20FC-56C2-484E-9F84-6BE1C73032C2}" destId="{2A927BE9-8C1F-4DB5-91BD-FCF3C8ABF55C}" srcOrd="1" destOrd="0" presId="urn:microsoft.com/office/officeart/2005/8/layout/hierarchy1"/>
    <dgm:cxn modelId="{34C8E42F-5C36-4BC9-BE8D-5ABE78D5DB23}" type="presParOf" srcId="{86E91AAB-26CC-41CD-8AF3-7C2585F222FC}" destId="{42C3C4B5-1D7D-4F4A-ABDB-A2887D78F3C2}" srcOrd="1" destOrd="0" presId="urn:microsoft.com/office/officeart/2005/8/layout/hierarchy1"/>
    <dgm:cxn modelId="{9A9AE6CE-A2D8-4793-85BF-9E4D3353E090}" type="presParOf" srcId="{A21720EA-D1AF-4B1D-9A22-4D821B45A5DE}" destId="{69FF338E-894C-4F76-940D-C9D264F0D2F0}" srcOrd="4" destOrd="0" presId="urn:microsoft.com/office/officeart/2005/8/layout/hierarchy1"/>
    <dgm:cxn modelId="{C9D27DF3-05D5-4FE4-96E8-82FAC71F8736}" type="presParOf" srcId="{A21720EA-D1AF-4B1D-9A22-4D821B45A5DE}" destId="{F871715B-028C-4D5B-9B2F-AAAF61DA5172}" srcOrd="5" destOrd="0" presId="urn:microsoft.com/office/officeart/2005/8/layout/hierarchy1"/>
    <dgm:cxn modelId="{6D38BB9D-DE9A-44D4-9280-B9BFD41EB0B5}" type="presParOf" srcId="{F871715B-028C-4D5B-9B2F-AAAF61DA5172}" destId="{F9FF97EA-C865-4267-9481-BAB7F99D8B71}" srcOrd="0" destOrd="0" presId="urn:microsoft.com/office/officeart/2005/8/layout/hierarchy1"/>
    <dgm:cxn modelId="{CD5C3BAB-B0E4-4DC5-97BF-77C495391A17}" type="presParOf" srcId="{F9FF97EA-C865-4267-9481-BAB7F99D8B71}" destId="{E79494DC-FFB4-471C-8A9A-32A710FD2496}" srcOrd="0" destOrd="0" presId="urn:microsoft.com/office/officeart/2005/8/layout/hierarchy1"/>
    <dgm:cxn modelId="{81389AD7-C34E-467A-8D46-BB27D4326319}" type="presParOf" srcId="{F9FF97EA-C865-4267-9481-BAB7F99D8B71}" destId="{F138F9F3-4CBE-479F-8104-740F734D9FF8}" srcOrd="1" destOrd="0" presId="urn:microsoft.com/office/officeart/2005/8/layout/hierarchy1"/>
    <dgm:cxn modelId="{1391C621-5C53-4BE6-A58B-3320ED7B23C2}" type="presParOf" srcId="{F871715B-028C-4D5B-9B2F-AAAF61DA5172}" destId="{42DD587B-79A5-4487-AF70-0E87D08B5D8A}" srcOrd="1" destOrd="0" presId="urn:microsoft.com/office/officeart/2005/8/layout/hierarchy1"/>
    <dgm:cxn modelId="{2D3F148E-B2CB-4ACF-A3C2-08D2CEE58AC6}" type="presParOf" srcId="{42DD587B-79A5-4487-AF70-0E87D08B5D8A}" destId="{189D8B79-CFE2-4AD4-9BDE-032BE953B7EE}" srcOrd="0" destOrd="0" presId="urn:microsoft.com/office/officeart/2005/8/layout/hierarchy1"/>
    <dgm:cxn modelId="{7EEFB59F-94E0-4EF3-930B-AF8E14F3CA08}" type="presParOf" srcId="{42DD587B-79A5-4487-AF70-0E87D08B5D8A}" destId="{3E625B32-98C5-46F9-862F-0D553DF99443}" srcOrd="1" destOrd="0" presId="urn:microsoft.com/office/officeart/2005/8/layout/hierarchy1"/>
    <dgm:cxn modelId="{F18979BC-E4DE-4D09-9110-ABC63749C5B8}" type="presParOf" srcId="{3E625B32-98C5-46F9-862F-0D553DF99443}" destId="{81D18961-BD2F-44C6-95C6-A2B64393437E}" srcOrd="0" destOrd="0" presId="urn:microsoft.com/office/officeart/2005/8/layout/hierarchy1"/>
    <dgm:cxn modelId="{D784B257-4624-41E7-A86D-D7CA32B93D6C}" type="presParOf" srcId="{81D18961-BD2F-44C6-95C6-A2B64393437E}" destId="{89A68A16-E2D8-405A-9C3A-F63FC0E378BC}" srcOrd="0" destOrd="0" presId="urn:microsoft.com/office/officeart/2005/8/layout/hierarchy1"/>
    <dgm:cxn modelId="{B43B3081-CC2B-4070-90A8-A88981FB379F}" type="presParOf" srcId="{81D18961-BD2F-44C6-95C6-A2B64393437E}" destId="{ABE43E60-D46C-4F77-8AC2-3D3EC83215C6}" srcOrd="1" destOrd="0" presId="urn:microsoft.com/office/officeart/2005/8/layout/hierarchy1"/>
    <dgm:cxn modelId="{E882CD94-37AB-4456-AF05-7C4A4FAD98AA}" type="presParOf" srcId="{3E625B32-98C5-46F9-862F-0D553DF99443}" destId="{43A59B22-EA65-4D8F-8198-BFA0F4DF79FA}" srcOrd="1" destOrd="0" presId="urn:microsoft.com/office/officeart/2005/8/layout/hierarchy1"/>
    <dgm:cxn modelId="{B667E441-998D-4EEB-8256-08BE808F32FB}" type="presParOf" srcId="{43A59B22-EA65-4D8F-8198-BFA0F4DF79FA}" destId="{4AFB1B33-14E0-4FD9-A203-7796340AF2C1}" srcOrd="0" destOrd="0" presId="urn:microsoft.com/office/officeart/2005/8/layout/hierarchy1"/>
    <dgm:cxn modelId="{35CA5B15-3711-4789-9EE8-BDD233DDA85A}" type="presParOf" srcId="{43A59B22-EA65-4D8F-8198-BFA0F4DF79FA}" destId="{ED19D3F8-7868-44BC-9056-6A0DB17BAC5A}" srcOrd="1" destOrd="0" presId="urn:microsoft.com/office/officeart/2005/8/layout/hierarchy1"/>
    <dgm:cxn modelId="{1177B119-5A3C-4FA6-AA07-1DD9B0A98622}" type="presParOf" srcId="{ED19D3F8-7868-44BC-9056-6A0DB17BAC5A}" destId="{4BD8E72F-15B1-40CE-AB79-2A4CEB94909B}" srcOrd="0" destOrd="0" presId="urn:microsoft.com/office/officeart/2005/8/layout/hierarchy1"/>
    <dgm:cxn modelId="{80B97E3B-6608-4019-84DC-FF71BFF7A927}" type="presParOf" srcId="{4BD8E72F-15B1-40CE-AB79-2A4CEB94909B}" destId="{474E87CD-F30A-407C-A594-EA392E37DDB8}" srcOrd="0" destOrd="0" presId="urn:microsoft.com/office/officeart/2005/8/layout/hierarchy1"/>
    <dgm:cxn modelId="{1057C44C-3DF5-4579-850F-7F45B15441BB}" type="presParOf" srcId="{4BD8E72F-15B1-40CE-AB79-2A4CEB94909B}" destId="{C73408EF-3D50-4128-BE31-E569D1C8C059}" srcOrd="1" destOrd="0" presId="urn:microsoft.com/office/officeart/2005/8/layout/hierarchy1"/>
    <dgm:cxn modelId="{8763FF8E-B4F8-41B4-A727-A33ACBA06BC7}" type="presParOf" srcId="{ED19D3F8-7868-44BC-9056-6A0DB17BAC5A}" destId="{8DB423A6-A7B3-47F8-8DB2-43E5DD4A612B}" srcOrd="1" destOrd="0" presId="urn:microsoft.com/office/officeart/2005/8/layout/hierarchy1"/>
    <dgm:cxn modelId="{97ADC07D-A718-41FF-AAD6-50FD26BA021D}" type="presParOf" srcId="{8DB423A6-A7B3-47F8-8DB2-43E5DD4A612B}" destId="{F6B39BBA-4EB2-4C3A-8D84-677D01CAAB6B}" srcOrd="0" destOrd="0" presId="urn:microsoft.com/office/officeart/2005/8/layout/hierarchy1"/>
    <dgm:cxn modelId="{D95177A8-F248-43B2-9453-3262E485C13F}" type="presParOf" srcId="{8DB423A6-A7B3-47F8-8DB2-43E5DD4A612B}" destId="{BD4DAC37-E281-43A9-9DDB-C49951B3CAE2}" srcOrd="1" destOrd="0" presId="urn:microsoft.com/office/officeart/2005/8/layout/hierarchy1"/>
    <dgm:cxn modelId="{F76C4E0F-3FA4-4862-A283-FBB41E6C3C20}" type="presParOf" srcId="{BD4DAC37-E281-43A9-9DDB-C49951B3CAE2}" destId="{87195210-5FBA-4847-B12A-DB2685541F3C}" srcOrd="0" destOrd="0" presId="urn:microsoft.com/office/officeart/2005/8/layout/hierarchy1"/>
    <dgm:cxn modelId="{750FEB92-3C2D-458F-9AB7-6C878C1BEC1C}" type="presParOf" srcId="{87195210-5FBA-4847-B12A-DB2685541F3C}" destId="{ACE406CF-FBC8-4D27-AEE4-86003B67A411}" srcOrd="0" destOrd="0" presId="urn:microsoft.com/office/officeart/2005/8/layout/hierarchy1"/>
    <dgm:cxn modelId="{486DC3F5-149C-41E5-8510-F3830959082C}" type="presParOf" srcId="{87195210-5FBA-4847-B12A-DB2685541F3C}" destId="{D3B320B9-52E3-49DD-A279-10BFAEDED5CB}" srcOrd="1" destOrd="0" presId="urn:microsoft.com/office/officeart/2005/8/layout/hierarchy1"/>
    <dgm:cxn modelId="{E7DFEBF4-28F5-40C9-A6D5-166E9E5CBBC0}" type="presParOf" srcId="{BD4DAC37-E281-43A9-9DDB-C49951B3CAE2}" destId="{C66CA49C-8123-41DF-A75B-02FCB8A510D7}" srcOrd="1" destOrd="0" presId="urn:microsoft.com/office/officeart/2005/8/layout/hierarchy1"/>
    <dgm:cxn modelId="{FBF3412B-7A6D-49CA-B30A-95C6B025F229}" type="presParOf" srcId="{C66CA49C-8123-41DF-A75B-02FCB8A510D7}" destId="{9354A1C5-07A2-4C77-8AC0-530EA0321F76}" srcOrd="0" destOrd="0" presId="urn:microsoft.com/office/officeart/2005/8/layout/hierarchy1"/>
    <dgm:cxn modelId="{FF3907E5-66ED-464B-8EAA-A991371BA1A0}" type="presParOf" srcId="{C66CA49C-8123-41DF-A75B-02FCB8A510D7}" destId="{30FB1DEF-B076-489B-AD60-2675F7AF8BEA}" srcOrd="1" destOrd="0" presId="urn:microsoft.com/office/officeart/2005/8/layout/hierarchy1"/>
    <dgm:cxn modelId="{DB93D8C2-4633-48B1-A2A6-BDB148C32584}" type="presParOf" srcId="{30FB1DEF-B076-489B-AD60-2675F7AF8BEA}" destId="{B583487B-2318-49E9-A6F9-3DCAC5E6EF35}" srcOrd="0" destOrd="0" presId="urn:microsoft.com/office/officeart/2005/8/layout/hierarchy1"/>
    <dgm:cxn modelId="{006A9F9E-9517-4543-918E-427FB73D0D69}" type="presParOf" srcId="{B583487B-2318-49E9-A6F9-3DCAC5E6EF35}" destId="{74E00604-C101-422A-8506-7609B20739D0}" srcOrd="0" destOrd="0" presId="urn:microsoft.com/office/officeart/2005/8/layout/hierarchy1"/>
    <dgm:cxn modelId="{DBD3EE32-149F-45DF-A0D0-6DA16B54090D}" type="presParOf" srcId="{B583487B-2318-49E9-A6F9-3DCAC5E6EF35}" destId="{8386270E-B887-475A-9345-A62DE041E81D}" srcOrd="1" destOrd="0" presId="urn:microsoft.com/office/officeart/2005/8/layout/hierarchy1"/>
    <dgm:cxn modelId="{14084238-CAAE-420B-AAA5-F979A846A8A3}" type="presParOf" srcId="{30FB1DEF-B076-489B-AD60-2675F7AF8BEA}" destId="{54495F3C-5990-42B7-B8F1-4F4120D0C3AF}" srcOrd="1" destOrd="0" presId="urn:microsoft.com/office/officeart/2005/8/layout/hierarchy1"/>
    <dgm:cxn modelId="{DA7AD3F1-2930-47B4-9A63-A0DB02722195}" type="presParOf" srcId="{54495F3C-5990-42B7-B8F1-4F4120D0C3AF}" destId="{1EEF71E9-2115-46C7-B2F6-035FE0A40833}" srcOrd="0" destOrd="0" presId="urn:microsoft.com/office/officeart/2005/8/layout/hierarchy1"/>
    <dgm:cxn modelId="{27E84D0B-99F0-4717-85F6-A921193AD20D}" type="presParOf" srcId="{54495F3C-5990-42B7-B8F1-4F4120D0C3AF}" destId="{2BA5C587-CE06-4714-A04F-5E50873E64A8}" srcOrd="1" destOrd="0" presId="urn:microsoft.com/office/officeart/2005/8/layout/hierarchy1"/>
    <dgm:cxn modelId="{9ED2D8CE-1B8F-465F-BAF2-1343D8776CF7}" type="presParOf" srcId="{2BA5C587-CE06-4714-A04F-5E50873E64A8}" destId="{81898F16-12D9-403E-B79A-3E4D79818197}" srcOrd="0" destOrd="0" presId="urn:microsoft.com/office/officeart/2005/8/layout/hierarchy1"/>
    <dgm:cxn modelId="{A59C9504-F7A8-4B5E-9840-4AD569DBE99E}" type="presParOf" srcId="{81898F16-12D9-403E-B79A-3E4D79818197}" destId="{D9A9DC7E-442B-4392-935A-28827E1345DF}" srcOrd="0" destOrd="0" presId="urn:microsoft.com/office/officeart/2005/8/layout/hierarchy1"/>
    <dgm:cxn modelId="{35F8EA74-23E0-4076-8F6A-0D831ED13504}" type="presParOf" srcId="{81898F16-12D9-403E-B79A-3E4D79818197}" destId="{BF9C8330-9231-4D39-B906-5ED36CDA7500}" srcOrd="1" destOrd="0" presId="urn:microsoft.com/office/officeart/2005/8/layout/hierarchy1"/>
    <dgm:cxn modelId="{2654DD79-1E75-48C9-AD5F-8945E30C0BD0}" type="presParOf" srcId="{2BA5C587-CE06-4714-A04F-5E50873E64A8}" destId="{FA41CBC4-B0DF-4F04-B98D-477E378ACE7D}" srcOrd="1" destOrd="0" presId="urn:microsoft.com/office/officeart/2005/8/layout/hierarchy1"/>
    <dgm:cxn modelId="{61E2D0E3-2DCC-4FEF-934A-1126E0E148F2}" type="presParOf" srcId="{FA41CBC4-B0DF-4F04-B98D-477E378ACE7D}" destId="{C99DAF2A-64EB-4617-BB5A-870D83CF0EA3}" srcOrd="0" destOrd="0" presId="urn:microsoft.com/office/officeart/2005/8/layout/hierarchy1"/>
    <dgm:cxn modelId="{4CCAFD6A-AD67-4D5E-98EE-E55489F69566}" type="presParOf" srcId="{FA41CBC4-B0DF-4F04-B98D-477E378ACE7D}" destId="{3DDF331C-7F86-46D6-9D74-102880FD88C1}" srcOrd="1" destOrd="0" presId="urn:microsoft.com/office/officeart/2005/8/layout/hierarchy1"/>
    <dgm:cxn modelId="{14C224E8-6EE9-4C52-994E-26848D90B2F7}" type="presParOf" srcId="{3DDF331C-7F86-46D6-9D74-102880FD88C1}" destId="{E6A5E97B-D6EC-4CB4-88E5-9268FD48B24D}" srcOrd="0" destOrd="0" presId="urn:microsoft.com/office/officeart/2005/8/layout/hierarchy1"/>
    <dgm:cxn modelId="{9FD091B1-F5AD-4A6D-B997-85CFDC454D8B}" type="presParOf" srcId="{E6A5E97B-D6EC-4CB4-88E5-9268FD48B24D}" destId="{7765A379-675C-452B-A880-6CE37C1B53F0}" srcOrd="0" destOrd="0" presId="urn:microsoft.com/office/officeart/2005/8/layout/hierarchy1"/>
    <dgm:cxn modelId="{3D757E7F-0055-4CB0-9FB3-D254C1460C62}" type="presParOf" srcId="{E6A5E97B-D6EC-4CB4-88E5-9268FD48B24D}" destId="{77EC6769-1442-470B-A6C1-0DE5D7057382}" srcOrd="1" destOrd="0" presId="urn:microsoft.com/office/officeart/2005/8/layout/hierarchy1"/>
    <dgm:cxn modelId="{4C210D7F-D3C9-43BF-8A27-5F985CB22F6C}" type="presParOf" srcId="{3DDF331C-7F86-46D6-9D74-102880FD88C1}" destId="{E1A3BFE3-E1CF-4ABD-BA87-757A355C87CA}" srcOrd="1" destOrd="0" presId="urn:microsoft.com/office/officeart/2005/8/layout/hierarchy1"/>
    <dgm:cxn modelId="{92DEF674-FE7D-48EB-8625-C20A33B65C8D}" type="presParOf" srcId="{E1A3BFE3-E1CF-4ABD-BA87-757A355C87CA}" destId="{FFE08B7D-09F3-4FC9-ABF2-AC513216C5BE}" srcOrd="0" destOrd="0" presId="urn:microsoft.com/office/officeart/2005/8/layout/hierarchy1"/>
    <dgm:cxn modelId="{A20E767C-31C0-4B55-AE4D-92CF053BACAF}" type="presParOf" srcId="{E1A3BFE3-E1CF-4ABD-BA87-757A355C87CA}" destId="{88B42FF4-A915-4A28-8FE7-2899EBC45664}" srcOrd="1" destOrd="0" presId="urn:microsoft.com/office/officeart/2005/8/layout/hierarchy1"/>
    <dgm:cxn modelId="{2C4CFCF5-B8FB-4AA0-8040-8F66C9BABA96}" type="presParOf" srcId="{88B42FF4-A915-4A28-8FE7-2899EBC45664}" destId="{5C7B4067-BEB0-409A-93AF-745E3BF29528}" srcOrd="0" destOrd="0" presId="urn:microsoft.com/office/officeart/2005/8/layout/hierarchy1"/>
    <dgm:cxn modelId="{6A025E18-298E-47E4-9F7B-969AA4145D22}" type="presParOf" srcId="{5C7B4067-BEB0-409A-93AF-745E3BF29528}" destId="{D82F7ABC-8D2A-4F55-AE2B-CEA4107D6F89}" srcOrd="0" destOrd="0" presId="urn:microsoft.com/office/officeart/2005/8/layout/hierarchy1"/>
    <dgm:cxn modelId="{1F9DCEB8-AD3A-4147-8F8B-6D123AA47A3B}" type="presParOf" srcId="{5C7B4067-BEB0-409A-93AF-745E3BF29528}" destId="{F6472BC0-50E1-4472-858E-183C8F769303}" srcOrd="1" destOrd="0" presId="urn:microsoft.com/office/officeart/2005/8/layout/hierarchy1"/>
    <dgm:cxn modelId="{62016C76-8503-4ABD-907C-5FA570EA001A}" type="presParOf" srcId="{88B42FF4-A915-4A28-8FE7-2899EBC45664}" destId="{62977D44-6E90-49E4-B43D-A98177DF456A}" srcOrd="1" destOrd="0" presId="urn:microsoft.com/office/officeart/2005/8/layout/hierarchy1"/>
    <dgm:cxn modelId="{FBF0D196-A665-49CB-AB89-20210930D38B}" type="presParOf" srcId="{62977D44-6E90-49E4-B43D-A98177DF456A}" destId="{62F86B70-6AF9-4560-AED0-A016CF71CAB8}" srcOrd="0" destOrd="0" presId="urn:microsoft.com/office/officeart/2005/8/layout/hierarchy1"/>
    <dgm:cxn modelId="{43B045A2-84A2-4CE0-A236-0A54B9CF2677}" type="presParOf" srcId="{62977D44-6E90-49E4-B43D-A98177DF456A}" destId="{C9C7967A-21BD-4784-8B7D-E6114543BF78}" srcOrd="1" destOrd="0" presId="urn:microsoft.com/office/officeart/2005/8/layout/hierarchy1"/>
    <dgm:cxn modelId="{569E13A1-99F0-4BAC-8008-50A9003EE383}" type="presParOf" srcId="{C9C7967A-21BD-4784-8B7D-E6114543BF78}" destId="{3C7E8639-A9C9-4BC4-9F4F-8CFE3C26F967}" srcOrd="0" destOrd="0" presId="urn:microsoft.com/office/officeart/2005/8/layout/hierarchy1"/>
    <dgm:cxn modelId="{28903C66-D537-4615-B1AB-D62208ADC131}" type="presParOf" srcId="{3C7E8639-A9C9-4BC4-9F4F-8CFE3C26F967}" destId="{4AB90A75-566C-4642-9FB6-C71517DE5AD1}" srcOrd="0" destOrd="0" presId="urn:microsoft.com/office/officeart/2005/8/layout/hierarchy1"/>
    <dgm:cxn modelId="{7952FC8E-886E-47BD-93B0-C5C73B138ABA}" type="presParOf" srcId="{3C7E8639-A9C9-4BC4-9F4F-8CFE3C26F967}" destId="{EB381366-EB30-4112-8289-18939A5F9B09}" srcOrd="1" destOrd="0" presId="urn:microsoft.com/office/officeart/2005/8/layout/hierarchy1"/>
    <dgm:cxn modelId="{395CAA53-962E-4450-961A-3C645084DAD8}" type="presParOf" srcId="{C9C7967A-21BD-4784-8B7D-E6114543BF78}" destId="{9E292942-3BBF-4B04-A766-3EC4DD04ED41}" srcOrd="1" destOrd="0" presId="urn:microsoft.com/office/officeart/2005/8/layout/hierarchy1"/>
    <dgm:cxn modelId="{7DEF0519-3F29-4EE2-93EC-9D4AC0D0747C}" type="presParOf" srcId="{341A91F2-582A-4DF5-A077-0A034357223A}" destId="{CAEBE297-92D1-43A1-9E2E-2A2B82F66203}" srcOrd="2" destOrd="0" presId="urn:microsoft.com/office/officeart/2005/8/layout/hierarchy1"/>
    <dgm:cxn modelId="{0BBDB364-2FAB-43B0-ADC7-AA1D9F65DFA9}" type="presParOf" srcId="{341A91F2-582A-4DF5-A077-0A034357223A}" destId="{D2552C4E-46A7-40A7-A06D-682BA130354E}" srcOrd="3" destOrd="0" presId="urn:microsoft.com/office/officeart/2005/8/layout/hierarchy1"/>
    <dgm:cxn modelId="{2FB95FF0-E0F3-4744-A9AB-08A1D16082E7}" type="presParOf" srcId="{D2552C4E-46A7-40A7-A06D-682BA130354E}" destId="{7BD5549B-82E1-40EE-9BB8-EC63BDE12AB3}" srcOrd="0" destOrd="0" presId="urn:microsoft.com/office/officeart/2005/8/layout/hierarchy1"/>
    <dgm:cxn modelId="{89552767-2E3D-4860-97C9-053749A3B35F}" type="presParOf" srcId="{7BD5549B-82E1-40EE-9BB8-EC63BDE12AB3}" destId="{5BC76BE2-CF9A-434B-AF8C-082D3F572E73}" srcOrd="0" destOrd="0" presId="urn:microsoft.com/office/officeart/2005/8/layout/hierarchy1"/>
    <dgm:cxn modelId="{F9C65224-AD50-4F52-98F6-23708E090B0B}" type="presParOf" srcId="{7BD5549B-82E1-40EE-9BB8-EC63BDE12AB3}" destId="{32AA3B24-4B3D-4DCB-B93E-950BEBEF5767}" srcOrd="1" destOrd="0" presId="urn:microsoft.com/office/officeart/2005/8/layout/hierarchy1"/>
    <dgm:cxn modelId="{9301E20E-36E0-446E-8C0F-5DD90524F568}" type="presParOf" srcId="{D2552C4E-46A7-40A7-A06D-682BA130354E}" destId="{ED8E3E8C-F727-4266-B6E1-0FE6A7EF162D}" srcOrd="1" destOrd="0" presId="urn:microsoft.com/office/officeart/2005/8/layout/hierarchy1"/>
    <dgm:cxn modelId="{4FA77510-4DD8-4D08-9A71-B52638486DEE}" type="presParOf" srcId="{ED8E3E8C-F727-4266-B6E1-0FE6A7EF162D}" destId="{49C277C8-FCEE-4311-9A55-526F9D1F2152}" srcOrd="0" destOrd="0" presId="urn:microsoft.com/office/officeart/2005/8/layout/hierarchy1"/>
    <dgm:cxn modelId="{96B9F7F5-AD71-4250-8BDE-1C41488298F2}" type="presParOf" srcId="{ED8E3E8C-F727-4266-B6E1-0FE6A7EF162D}" destId="{85C3E804-4E13-416F-AB6D-BDCC5CEA39D4}" srcOrd="1" destOrd="0" presId="urn:microsoft.com/office/officeart/2005/8/layout/hierarchy1"/>
    <dgm:cxn modelId="{064735F3-8BFF-482B-BE29-175AEF400918}" type="presParOf" srcId="{85C3E804-4E13-416F-AB6D-BDCC5CEA39D4}" destId="{5E019A44-2360-4F2D-8A85-8B638796EFA7}" srcOrd="0" destOrd="0" presId="urn:microsoft.com/office/officeart/2005/8/layout/hierarchy1"/>
    <dgm:cxn modelId="{A572D5B1-5CF7-41F1-94E2-458F3ADD2087}" type="presParOf" srcId="{5E019A44-2360-4F2D-8A85-8B638796EFA7}" destId="{B76FA4AB-D8B1-4347-A0D6-0F65ED43A4C6}" srcOrd="0" destOrd="0" presId="urn:microsoft.com/office/officeart/2005/8/layout/hierarchy1"/>
    <dgm:cxn modelId="{FC418B14-35C3-470B-98A2-0AECFFDA593D}" type="presParOf" srcId="{5E019A44-2360-4F2D-8A85-8B638796EFA7}" destId="{5D75D513-0744-4E6A-BCD3-0129A071C071}" srcOrd="1" destOrd="0" presId="urn:microsoft.com/office/officeart/2005/8/layout/hierarchy1"/>
    <dgm:cxn modelId="{68D541F4-F62A-41AC-AA98-93A96D4110D2}" type="presParOf" srcId="{85C3E804-4E13-416F-AB6D-BDCC5CEA39D4}" destId="{8DAEC779-666F-4723-874B-E2DECBDF3336}" srcOrd="1" destOrd="0" presId="urn:microsoft.com/office/officeart/2005/8/layout/hierarchy1"/>
    <dgm:cxn modelId="{E1A8BB4A-7A86-414F-A84A-2407914EAEBF}" type="presParOf" srcId="{8DAEC779-666F-4723-874B-E2DECBDF3336}" destId="{B4A142B0-7E72-477D-A8E5-1C88F9F91872}" srcOrd="0" destOrd="0" presId="urn:microsoft.com/office/officeart/2005/8/layout/hierarchy1"/>
    <dgm:cxn modelId="{B059DB03-C2C7-41C9-A50C-DF48DE0FEC4C}" type="presParOf" srcId="{8DAEC779-666F-4723-874B-E2DECBDF3336}" destId="{7D84EBD0-28F6-4FED-B3BE-8A05D8436657}" srcOrd="1" destOrd="0" presId="urn:microsoft.com/office/officeart/2005/8/layout/hierarchy1"/>
    <dgm:cxn modelId="{6E091E88-3B0B-4AF9-8F60-F1FF5313FDB9}" type="presParOf" srcId="{7D84EBD0-28F6-4FED-B3BE-8A05D8436657}" destId="{F782FF5E-CF42-4D0A-AEB2-D31B945762B1}" srcOrd="0" destOrd="0" presId="urn:microsoft.com/office/officeart/2005/8/layout/hierarchy1"/>
    <dgm:cxn modelId="{C0091E23-5FBD-405B-B62E-5E517C2B931E}" type="presParOf" srcId="{F782FF5E-CF42-4D0A-AEB2-D31B945762B1}" destId="{8135A2FB-5A8B-4A38-B7A7-329D26DA3567}" srcOrd="0" destOrd="0" presId="urn:microsoft.com/office/officeart/2005/8/layout/hierarchy1"/>
    <dgm:cxn modelId="{811D68A3-4B51-460A-A598-C701918C0805}" type="presParOf" srcId="{F782FF5E-CF42-4D0A-AEB2-D31B945762B1}" destId="{AB958C78-3CA4-4C7B-A03D-571E1895DFFA}" srcOrd="1" destOrd="0" presId="urn:microsoft.com/office/officeart/2005/8/layout/hierarchy1"/>
    <dgm:cxn modelId="{6EC8A542-3B68-4193-AEEC-9DD55EE0F37D}" type="presParOf" srcId="{7D84EBD0-28F6-4FED-B3BE-8A05D8436657}" destId="{478D0B12-D131-4D0F-8DBB-0C4DFB1E8E66}" srcOrd="1" destOrd="0" presId="urn:microsoft.com/office/officeart/2005/8/layout/hierarchy1"/>
    <dgm:cxn modelId="{7EA613F3-C447-411C-AD0D-0ECFAB65FEDF}" type="presParOf" srcId="{341A91F2-582A-4DF5-A077-0A034357223A}" destId="{3333BFE3-5BC1-46A4-A08C-A460CBA5CA75}" srcOrd="4" destOrd="0" presId="urn:microsoft.com/office/officeart/2005/8/layout/hierarchy1"/>
    <dgm:cxn modelId="{08C2B778-4809-4572-A004-973E5F0D1398}" type="presParOf" srcId="{341A91F2-582A-4DF5-A077-0A034357223A}" destId="{E96613EA-A6D8-48FF-8A53-252B2F9DE8A1}" srcOrd="5" destOrd="0" presId="urn:microsoft.com/office/officeart/2005/8/layout/hierarchy1"/>
    <dgm:cxn modelId="{0C1E78A3-E0C3-4B8D-84B0-3E63D0FE46AE}" type="presParOf" srcId="{E96613EA-A6D8-48FF-8A53-252B2F9DE8A1}" destId="{D2DB8346-3BE8-4E83-84B1-4F310C94FB86}" srcOrd="0" destOrd="0" presId="urn:microsoft.com/office/officeart/2005/8/layout/hierarchy1"/>
    <dgm:cxn modelId="{5300AD42-46E0-4EB5-929E-E00C58C93BEA}" type="presParOf" srcId="{D2DB8346-3BE8-4E83-84B1-4F310C94FB86}" destId="{5414CA37-E436-47A2-ADEA-DBE87E8408D5}" srcOrd="0" destOrd="0" presId="urn:microsoft.com/office/officeart/2005/8/layout/hierarchy1"/>
    <dgm:cxn modelId="{1CC9167D-94B5-4192-A5D0-CF9DAF864B97}" type="presParOf" srcId="{D2DB8346-3BE8-4E83-84B1-4F310C94FB86}" destId="{548B94EC-E76F-41C9-B3B1-773A7D0E3F4F}" srcOrd="1" destOrd="0" presId="urn:microsoft.com/office/officeart/2005/8/layout/hierarchy1"/>
    <dgm:cxn modelId="{7D78A3A0-A219-4002-A74F-D560F425F0F6}" type="presParOf" srcId="{E96613EA-A6D8-48FF-8A53-252B2F9DE8A1}" destId="{895FAFCE-67E6-4714-BAB6-7E67172F9ED9}" srcOrd="1" destOrd="0" presId="urn:microsoft.com/office/officeart/2005/8/layout/hierarchy1"/>
    <dgm:cxn modelId="{4DDD8314-913D-4585-A563-DA352075BC64}" type="presParOf" srcId="{895FAFCE-67E6-4714-BAB6-7E67172F9ED9}" destId="{6C6849F1-5B4A-4DF1-A415-E35F207E807A}" srcOrd="0" destOrd="0" presId="urn:microsoft.com/office/officeart/2005/8/layout/hierarchy1"/>
    <dgm:cxn modelId="{7484C4AD-6E5B-43F3-B56F-317D98E96AD7}" type="presParOf" srcId="{895FAFCE-67E6-4714-BAB6-7E67172F9ED9}" destId="{8748F847-831A-4F70-B2A4-7F768D9E24F6}" srcOrd="1" destOrd="0" presId="urn:microsoft.com/office/officeart/2005/8/layout/hierarchy1"/>
    <dgm:cxn modelId="{FB4B6971-189D-4839-9893-E9FC071EEAB0}" type="presParOf" srcId="{8748F847-831A-4F70-B2A4-7F768D9E24F6}" destId="{DA7D9D7A-4708-464D-B7D2-40213F716C05}" srcOrd="0" destOrd="0" presId="urn:microsoft.com/office/officeart/2005/8/layout/hierarchy1"/>
    <dgm:cxn modelId="{9D95FE21-4527-4D43-BCC3-7C04FB7CBACA}" type="presParOf" srcId="{DA7D9D7A-4708-464D-B7D2-40213F716C05}" destId="{31E2A27E-F924-47B0-81ED-1B9CAED6F5FE}" srcOrd="0" destOrd="0" presId="urn:microsoft.com/office/officeart/2005/8/layout/hierarchy1"/>
    <dgm:cxn modelId="{CAB16D2C-AED2-4F6A-B691-60AE18656F10}" type="presParOf" srcId="{DA7D9D7A-4708-464D-B7D2-40213F716C05}" destId="{E268178A-560E-4A4F-84A7-7450A1E9164F}" srcOrd="1" destOrd="0" presId="urn:microsoft.com/office/officeart/2005/8/layout/hierarchy1"/>
    <dgm:cxn modelId="{66ED16CF-5D41-4DC7-B902-3505F9DD2ABF}" type="presParOf" srcId="{8748F847-831A-4F70-B2A4-7F768D9E24F6}" destId="{B8F1F57E-75B1-46D0-9D6D-F942BC120B0B}" srcOrd="1" destOrd="0" presId="urn:microsoft.com/office/officeart/2005/8/layout/hierarchy1"/>
    <dgm:cxn modelId="{A0373491-31F2-4EA7-9839-C3B971AB9B57}" type="presParOf" srcId="{B8F1F57E-75B1-46D0-9D6D-F942BC120B0B}" destId="{985A4C0D-9579-4B43-BD23-75D1365FA25E}" srcOrd="0" destOrd="0" presId="urn:microsoft.com/office/officeart/2005/8/layout/hierarchy1"/>
    <dgm:cxn modelId="{FF6370AB-B898-4A2E-8C07-6CBDBE43EBFE}" type="presParOf" srcId="{B8F1F57E-75B1-46D0-9D6D-F942BC120B0B}" destId="{EB1F3000-6D55-4A39-A8CD-6DB2678A04FD}" srcOrd="1" destOrd="0" presId="urn:microsoft.com/office/officeart/2005/8/layout/hierarchy1"/>
    <dgm:cxn modelId="{AEB9E0B1-3A1A-494E-BA2D-8567686A1430}" type="presParOf" srcId="{EB1F3000-6D55-4A39-A8CD-6DB2678A04FD}" destId="{51318133-FD5A-44E1-AFA9-969F2A55E3E2}" srcOrd="0" destOrd="0" presId="urn:microsoft.com/office/officeart/2005/8/layout/hierarchy1"/>
    <dgm:cxn modelId="{2ACED43E-6DC5-403E-85A3-CDC0A15E3C4A}" type="presParOf" srcId="{51318133-FD5A-44E1-AFA9-969F2A55E3E2}" destId="{2E7CB9C2-DE8F-470D-9C54-8C7D33D5E718}" srcOrd="0" destOrd="0" presId="urn:microsoft.com/office/officeart/2005/8/layout/hierarchy1"/>
    <dgm:cxn modelId="{3918AD6A-F710-4619-86D5-82D8430FC032}" type="presParOf" srcId="{51318133-FD5A-44E1-AFA9-969F2A55E3E2}" destId="{955BE5C2-67BE-49D3-B741-E76225337A50}" srcOrd="1" destOrd="0" presId="urn:microsoft.com/office/officeart/2005/8/layout/hierarchy1"/>
    <dgm:cxn modelId="{40C5A37F-FD5C-4FFB-9D70-9A49DCF0302C}" type="presParOf" srcId="{EB1F3000-6D55-4A39-A8CD-6DB2678A04FD}" destId="{0CC75CB1-F7E0-4613-A332-9DEDFCC078DD}" srcOrd="1" destOrd="0" presId="urn:microsoft.com/office/officeart/2005/8/layout/hierarchy1"/>
    <dgm:cxn modelId="{2973C4E7-9E66-4E5D-B1A3-CE4F0F75EA8D}" type="presParOf" srcId="{0CC75CB1-F7E0-4613-A332-9DEDFCC078DD}" destId="{526DAE91-CB3F-447E-832D-344277796610}" srcOrd="0" destOrd="0" presId="urn:microsoft.com/office/officeart/2005/8/layout/hierarchy1"/>
    <dgm:cxn modelId="{01F1753E-D8B6-44B2-B904-0359211CC14F}" type="presParOf" srcId="{0CC75CB1-F7E0-4613-A332-9DEDFCC078DD}" destId="{7931AA5C-8A83-4085-80EA-2081454D15FA}" srcOrd="1" destOrd="0" presId="urn:microsoft.com/office/officeart/2005/8/layout/hierarchy1"/>
    <dgm:cxn modelId="{91D228F4-884E-4389-9BBA-4FA8053A8BFF}" type="presParOf" srcId="{7931AA5C-8A83-4085-80EA-2081454D15FA}" destId="{D67295EA-F5B7-4F0E-A0B2-19779E561B50}" srcOrd="0" destOrd="0" presId="urn:microsoft.com/office/officeart/2005/8/layout/hierarchy1"/>
    <dgm:cxn modelId="{6696857C-5E53-4619-8240-0B5878F3CD92}" type="presParOf" srcId="{D67295EA-F5B7-4F0E-A0B2-19779E561B50}" destId="{69846A10-2866-4F67-A998-C8CB75D7E192}" srcOrd="0" destOrd="0" presId="urn:microsoft.com/office/officeart/2005/8/layout/hierarchy1"/>
    <dgm:cxn modelId="{30510D32-42AE-4B16-8128-8C067C4B8BF6}" type="presParOf" srcId="{D67295EA-F5B7-4F0E-A0B2-19779E561B50}" destId="{A66BCDE6-9D04-4C7F-A019-E7FEB0BC6594}" srcOrd="1" destOrd="0" presId="urn:microsoft.com/office/officeart/2005/8/layout/hierarchy1"/>
    <dgm:cxn modelId="{8AA6F628-152C-401D-AAFB-519513747475}" type="presParOf" srcId="{7931AA5C-8A83-4085-80EA-2081454D15FA}" destId="{B086B6AC-EEBC-40BD-A84B-A46324ABA8E7}" srcOrd="1" destOrd="0" presId="urn:microsoft.com/office/officeart/2005/8/layout/hierarchy1"/>
    <dgm:cxn modelId="{AFBE7B53-EDEE-4799-9D09-7D126B8C2286}" type="presParOf" srcId="{B086B6AC-EEBC-40BD-A84B-A46324ABA8E7}" destId="{F566F12D-FFEE-4AEC-9CA9-FCD32FB9603C}" srcOrd="0" destOrd="0" presId="urn:microsoft.com/office/officeart/2005/8/layout/hierarchy1"/>
    <dgm:cxn modelId="{532F73BE-F6A1-40F2-B221-CAEF43708D9B}" type="presParOf" srcId="{B086B6AC-EEBC-40BD-A84B-A46324ABA8E7}" destId="{DCD0D881-B09F-4554-B1C1-6F2710ACA32E}" srcOrd="1" destOrd="0" presId="urn:microsoft.com/office/officeart/2005/8/layout/hierarchy1"/>
    <dgm:cxn modelId="{C5B21B4A-7300-42DD-82FA-DDB0C7422595}" type="presParOf" srcId="{DCD0D881-B09F-4554-B1C1-6F2710ACA32E}" destId="{22D9B0FE-3AA6-4580-8F6B-905DB62EFA5B}" srcOrd="0" destOrd="0" presId="urn:microsoft.com/office/officeart/2005/8/layout/hierarchy1"/>
    <dgm:cxn modelId="{71E97B41-16BF-426E-94E4-B07615CB39CF}" type="presParOf" srcId="{22D9B0FE-3AA6-4580-8F6B-905DB62EFA5B}" destId="{14CC628C-7F83-429A-BC4C-4042F055A8DA}" srcOrd="0" destOrd="0" presId="urn:microsoft.com/office/officeart/2005/8/layout/hierarchy1"/>
    <dgm:cxn modelId="{31103C20-20E9-4AC1-8538-7B2153C998F0}" type="presParOf" srcId="{22D9B0FE-3AA6-4580-8F6B-905DB62EFA5B}" destId="{D36731BF-EAC7-4891-AF4C-1F56236A1991}" srcOrd="1" destOrd="0" presId="urn:microsoft.com/office/officeart/2005/8/layout/hierarchy1"/>
    <dgm:cxn modelId="{B348FAF8-9928-4440-821B-EBDB5A18FA61}" type="presParOf" srcId="{DCD0D881-B09F-4554-B1C1-6F2710ACA32E}" destId="{14908A3A-CFEE-4EC6-A0A8-A19C2E1A955A}" srcOrd="1" destOrd="0" presId="urn:microsoft.com/office/officeart/2005/8/layout/hierarchy1"/>
    <dgm:cxn modelId="{D8674D95-5D5D-4AC6-A080-284F6896079B}" type="presParOf" srcId="{14908A3A-CFEE-4EC6-A0A8-A19C2E1A955A}" destId="{F304B8DA-88D6-4048-8E8B-07BF6DE1744F}" srcOrd="0" destOrd="0" presId="urn:microsoft.com/office/officeart/2005/8/layout/hierarchy1"/>
    <dgm:cxn modelId="{DF5F47B1-2952-4B15-9D76-F1A62C411270}" type="presParOf" srcId="{14908A3A-CFEE-4EC6-A0A8-A19C2E1A955A}" destId="{D0088DD1-B0FC-4DF4-941E-FB6F4E8DA414}" srcOrd="1" destOrd="0" presId="urn:microsoft.com/office/officeart/2005/8/layout/hierarchy1"/>
    <dgm:cxn modelId="{ACA5B43D-B8CB-4031-A3C7-C75E3A51F714}" type="presParOf" srcId="{D0088DD1-B0FC-4DF4-941E-FB6F4E8DA414}" destId="{1D22BEC5-142C-4BEA-8784-68BB7A83D61A}" srcOrd="0" destOrd="0" presId="urn:microsoft.com/office/officeart/2005/8/layout/hierarchy1"/>
    <dgm:cxn modelId="{64082C9D-16D8-4D65-A92C-0C124163920C}" type="presParOf" srcId="{1D22BEC5-142C-4BEA-8784-68BB7A83D61A}" destId="{FFF212BA-950E-493E-BA90-51D510C3D4C0}" srcOrd="0" destOrd="0" presId="urn:microsoft.com/office/officeart/2005/8/layout/hierarchy1"/>
    <dgm:cxn modelId="{BE600A0D-BB37-46C2-9478-A96642A83D69}" type="presParOf" srcId="{1D22BEC5-142C-4BEA-8784-68BB7A83D61A}" destId="{B80CC505-DFEB-45F5-AEAD-791395264CB7}" srcOrd="1" destOrd="0" presId="urn:microsoft.com/office/officeart/2005/8/layout/hierarchy1"/>
    <dgm:cxn modelId="{569B47C4-A929-44A2-8E73-010B8F099245}" type="presParOf" srcId="{D0088DD1-B0FC-4DF4-941E-FB6F4E8DA414}" destId="{49AEE419-5213-4812-BDC7-59C8975F4BA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FD22EB9-8A15-4980-A983-E6662319DD6E}" type="doc">
      <dgm:prSet loTypeId="urn:microsoft.com/office/officeart/2005/8/layout/orgChart1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1E7ADFBA-6D83-49D5-8C27-48D04B12CD43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D16A30E1-CDE8-4AC3-A443-B1C5FD8F992F}" type="parTrans" cxnId="{E1511E5C-08DE-4A03-B02F-0540F1D329A8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9B6BF774-EB59-4895-9285-AD1C424D215F}" type="sibTrans" cxnId="{E1511E5C-08DE-4A03-B02F-0540F1D329A8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8A16913A-3DCB-4A91-859E-F67E53FD22ED}">
      <dgm:prSet phldrT="[ข้อความ]" custT="1"/>
      <dgm:spPr>
        <a:solidFill>
          <a:srgbClr val="33CCFF"/>
        </a:solidFill>
      </dgm:spPr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สารเนื้อผสม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CCCEBDD9-143E-4F99-82DD-42B1B5215221}" type="parTrans" cxnId="{665847FD-6A1E-488D-A7D3-9BF5B418C979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77174E4F-D520-4F14-A154-758EA3D38D2D}" type="sibTrans" cxnId="{665847FD-6A1E-488D-A7D3-9BF5B418C979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859703C5-C4E7-4DEE-9470-211840644BF8}">
      <dgm:prSet phldrT="[ข้อความ]" custT="1"/>
      <dgm:spPr>
        <a:solidFill>
          <a:srgbClr val="33CCFF"/>
        </a:solidFill>
      </dgm:spPr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สารเนื้อเดียว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BF7F8E62-3BCC-486C-BE33-5CAE7B32DDC3}" type="parTrans" cxnId="{DBAA5052-C5B5-4DC7-9129-EC26D9267E3C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D516A9BD-0B4E-4A54-ADEB-1EFDAF2881AE}" type="sibTrans" cxnId="{DBAA5052-C5B5-4DC7-9129-EC26D9267E3C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F506E37D-73AB-44FD-94D1-AFFA94333CC0}">
      <dgm:prSet phldrT="[ข้อความ]" custT="1"/>
      <dgm:spPr/>
      <dgm:t>
        <a:bodyPr/>
        <a:lstStyle/>
        <a:p>
          <a:pPr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ธาตุ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F6034082-A3B4-42C3-A705-D629B0F8712C}" type="parTrans" cxnId="{04CAF469-ADED-4D9A-97B3-AD936B0C3B1B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E9327D16-B804-4412-B927-8FCEB580CFF5}" type="sibTrans" cxnId="{04CAF469-ADED-4D9A-97B3-AD936B0C3B1B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12773F37-F7AE-4AB6-92B6-505354B2C984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สารละลาย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355EECB1-7667-4B5A-9377-702804627AA6}" type="parTrans" cxnId="{CEC5008A-C602-47BF-9795-59E03BBAC738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5AC20EE5-502A-423B-919C-B1C8D6E4A42F}" type="sibTrans" cxnId="{CEC5008A-C602-47BF-9795-59E03BBAC738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F2317489-2395-48E7-BF79-7E40040A1C1F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สารบริสุทธิ์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642D2875-D7D1-4A49-A049-3FAAA369D144}" type="parTrans" cxnId="{5EC667E6-A01C-44EE-81E9-2A986D5F79A1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6F8816A1-7898-4369-AB84-8C13B368D4E4}" type="sibTrans" cxnId="{5EC667E6-A01C-44EE-81E9-2A986D5F79A1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F21B2044-38BE-425F-8CB6-500CDDCCBF7F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สารประกอบ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01AE31FE-FCFD-47C7-8757-073BD318C781}" type="parTrans" cxnId="{6790366F-06DE-460D-9669-7ABDDD2DBA1D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C3E76E9A-9EE1-43A9-9A5C-48F797821F11}" type="sibTrans" cxnId="{6790366F-06DE-460D-9669-7ABDDD2DBA1D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826FCCFD-A08F-4EC6-8258-B256C38E14C9}">
      <dgm:prSet phldrT="[ข้อความ]" custT="1"/>
      <dgm:spPr/>
      <dgm:t>
        <a:bodyPr/>
        <a:lstStyle/>
        <a:p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สารแขวนลอย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11C6953D-B835-4E45-9F94-BE68D54A412A}" type="parTrans" cxnId="{4A0A8576-AFE6-4495-A628-3FBCF2ABF96D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573493C1-EEAF-4296-9ADC-EF3661B698D6}" type="sibTrans" cxnId="{4A0A8576-AFE6-4495-A628-3FBCF2ABF96D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E9D414EC-B650-4530-9FD7-6713C1AF7560}">
      <dgm:prSet phldrT="[ข้อความ]" custT="1"/>
      <dgm:spPr/>
      <dgm:t>
        <a:bodyPr/>
        <a:lstStyle/>
        <a:p>
          <a:r>
            <a:rPr lang="th-TH" sz="2800" b="1" dirty="0" err="1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คอลลอยด์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40344A41-DEAE-47EA-8A3A-B4474215CD36}" type="parTrans" cxnId="{9A901198-7681-4AA4-8DCB-311A9B76F1F5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EAE55565-A61A-4D7B-8FA2-5D7615599688}" type="sibTrans" cxnId="{9A901198-7681-4AA4-8DCB-311A9B76F1F5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06D1C99B-B3D8-49A2-ADD9-13CB70F65ED7}">
      <dgm:prSet phldrT="[ข้อความ]" custT="1"/>
      <dgm:spPr/>
      <dgm:t>
        <a:bodyPr/>
        <a:lstStyle/>
        <a:p>
          <a:pPr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โลหะ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43FD9439-F375-478F-987D-EAC2BB2B43E2}" type="parTrans" cxnId="{E847FFB5-6FC9-4178-B819-F816A7F5EFDE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90DB0B02-B273-46AC-AA25-FF96FB50AA58}" type="sibTrans" cxnId="{E847FFB5-6FC9-4178-B819-F816A7F5EFDE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ECBF92CE-BD8E-431F-9759-1FA8EFCDF4FB}">
      <dgm:prSet phldrT="[ข้อความ]" custT="1"/>
      <dgm:spPr/>
      <dgm:t>
        <a:bodyPr/>
        <a:lstStyle/>
        <a:p>
          <a:pPr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กึ่งโลหะ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AB8F24B7-11DC-43A7-B42D-3526DB5FB597}" type="parTrans" cxnId="{1D0F58D1-8595-4F56-BE88-9059AD941625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83EDF2ED-EBB0-4587-97D4-305E79C032B6}" type="sibTrans" cxnId="{1D0F58D1-8595-4F56-BE88-9059AD941625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1E92ABA9-5E69-46D9-9692-52308813A86D}">
      <dgm:prSet phldrT="[ข้อความ]" custT="1"/>
      <dgm:spPr/>
      <dgm:t>
        <a:bodyPr/>
        <a:lstStyle/>
        <a:p>
          <a:pPr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อโลหะ</a:t>
          </a:r>
          <a:endParaRPr lang="th-TH" sz="2800" b="1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DB71B969-1828-4427-AF46-56BDF946EBCA}" type="parTrans" cxnId="{89A5A05C-49B3-461B-B265-E67BD15BDE0E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9F67DA11-03CD-48D7-BCBC-913872A215B3}" type="sibTrans" cxnId="{89A5A05C-49B3-461B-B265-E67BD15BDE0E}">
      <dgm:prSet/>
      <dgm:spPr/>
      <dgm:t>
        <a:bodyPr/>
        <a:lstStyle/>
        <a:p>
          <a:endParaRPr lang="th-TH" b="1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gm:t>
    </dgm:pt>
    <dgm:pt modelId="{B85693C5-7175-425C-A180-CEA625A9248F}" type="pres">
      <dgm:prSet presAssocID="{9FD22EB9-8A15-4980-A983-E6662319DD6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C6E362F5-5D03-4B40-9CAF-F5EF0EA8D553}" type="pres">
      <dgm:prSet presAssocID="{1E7ADFBA-6D83-49D5-8C27-48D04B12CD43}" presName="hierRoot1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EFD48A6B-493E-478A-B01D-D2A8910B9C19}" type="pres">
      <dgm:prSet presAssocID="{1E7ADFBA-6D83-49D5-8C27-48D04B12CD43}" presName="rootComposite1" presStyleCnt="0"/>
      <dgm:spPr/>
      <dgm:t>
        <a:bodyPr/>
        <a:lstStyle/>
        <a:p>
          <a:endParaRPr lang="th-TH"/>
        </a:p>
      </dgm:t>
    </dgm:pt>
    <dgm:pt modelId="{C5E80FBF-527A-45AF-B80E-2BCD0D3B00E3}" type="pres">
      <dgm:prSet presAssocID="{1E7ADFBA-6D83-49D5-8C27-48D04B12CD43}" presName="rootText1" presStyleLbl="node0" presStyleIdx="0" presStyleCnt="1" custLinFactNeighborX="-1778" custLinFactNeighborY="420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EEE3D2A-1F10-4181-A121-8AFD112DD572}" type="pres">
      <dgm:prSet presAssocID="{1E7ADFBA-6D83-49D5-8C27-48D04B12CD43}" presName="rootConnector1" presStyleLbl="node1" presStyleIdx="0" presStyleCnt="0"/>
      <dgm:spPr/>
      <dgm:t>
        <a:bodyPr/>
        <a:lstStyle/>
        <a:p>
          <a:endParaRPr lang="th-TH"/>
        </a:p>
      </dgm:t>
    </dgm:pt>
    <dgm:pt modelId="{07E20084-6A95-4AD8-916C-0F6B9C3515D1}" type="pres">
      <dgm:prSet presAssocID="{1E7ADFBA-6D83-49D5-8C27-48D04B12CD43}" presName="hierChild2" presStyleCnt="0"/>
      <dgm:spPr/>
      <dgm:t>
        <a:bodyPr/>
        <a:lstStyle/>
        <a:p>
          <a:endParaRPr lang="th-TH"/>
        </a:p>
      </dgm:t>
    </dgm:pt>
    <dgm:pt modelId="{963A4829-B266-4229-A58D-22BA9E4E15E0}" type="pres">
      <dgm:prSet presAssocID="{CCCEBDD9-143E-4F99-82DD-42B1B5215221}" presName="Name37" presStyleLbl="parChTrans1D2" presStyleIdx="0" presStyleCnt="3"/>
      <dgm:spPr/>
      <dgm:t>
        <a:bodyPr/>
        <a:lstStyle/>
        <a:p>
          <a:endParaRPr lang="th-TH"/>
        </a:p>
      </dgm:t>
    </dgm:pt>
    <dgm:pt modelId="{D0949160-5E28-435C-AD5A-CB0ED720CB1C}" type="pres">
      <dgm:prSet presAssocID="{8A16913A-3DCB-4A91-859E-F67E53FD22ED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D35C7C86-3B31-498F-A7CE-5C859FA15D1A}" type="pres">
      <dgm:prSet presAssocID="{8A16913A-3DCB-4A91-859E-F67E53FD22ED}" presName="rootComposite" presStyleCnt="0"/>
      <dgm:spPr/>
      <dgm:t>
        <a:bodyPr/>
        <a:lstStyle/>
        <a:p>
          <a:endParaRPr lang="th-TH"/>
        </a:p>
      </dgm:t>
    </dgm:pt>
    <dgm:pt modelId="{5F1CE3ED-D31F-49D2-BAAB-3AA0FD65686C}" type="pres">
      <dgm:prSet presAssocID="{8A16913A-3DCB-4A91-859E-F67E53FD22ED}" presName="rootText" presStyleLbl="node2" presStyleIdx="0" presStyleCnt="3" custScaleX="184653" custScaleY="131896" custLinFactNeighborX="-34970" custLinFactNeighborY="-191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A87FB50-5572-4620-9EAE-EBCDC8EE9636}" type="pres">
      <dgm:prSet presAssocID="{8A16913A-3DCB-4A91-859E-F67E53FD22ED}" presName="rootConnector" presStyleLbl="node2" presStyleIdx="0" presStyleCnt="3"/>
      <dgm:spPr/>
      <dgm:t>
        <a:bodyPr/>
        <a:lstStyle/>
        <a:p>
          <a:endParaRPr lang="th-TH"/>
        </a:p>
      </dgm:t>
    </dgm:pt>
    <dgm:pt modelId="{6347807B-90E0-4082-81D3-62AE4F1A4B5C}" type="pres">
      <dgm:prSet presAssocID="{8A16913A-3DCB-4A91-859E-F67E53FD22ED}" presName="hierChild4" presStyleCnt="0"/>
      <dgm:spPr/>
      <dgm:t>
        <a:bodyPr/>
        <a:lstStyle/>
        <a:p>
          <a:endParaRPr lang="th-TH"/>
        </a:p>
      </dgm:t>
    </dgm:pt>
    <dgm:pt modelId="{F137C270-3D2B-41E7-B054-78C5B9B06CA9}" type="pres">
      <dgm:prSet presAssocID="{11C6953D-B835-4E45-9F94-BE68D54A412A}" presName="Name37" presStyleLbl="parChTrans1D3" presStyleIdx="0" presStyleCnt="3"/>
      <dgm:spPr/>
      <dgm:t>
        <a:bodyPr/>
        <a:lstStyle/>
        <a:p>
          <a:endParaRPr lang="th-TH"/>
        </a:p>
      </dgm:t>
    </dgm:pt>
    <dgm:pt modelId="{187AA930-037F-439E-B831-3EBA897FFE80}" type="pres">
      <dgm:prSet presAssocID="{826FCCFD-A08F-4EC6-8258-B256C38E14C9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0304F859-72F9-4862-9067-C9704CB7D3F8}" type="pres">
      <dgm:prSet presAssocID="{826FCCFD-A08F-4EC6-8258-B256C38E14C9}" presName="rootComposite" presStyleCnt="0"/>
      <dgm:spPr/>
      <dgm:t>
        <a:bodyPr/>
        <a:lstStyle/>
        <a:p>
          <a:endParaRPr lang="th-TH"/>
        </a:p>
      </dgm:t>
    </dgm:pt>
    <dgm:pt modelId="{F0DFAEF6-5106-4680-A6EA-FB7174A07B30}" type="pres">
      <dgm:prSet presAssocID="{826FCCFD-A08F-4EC6-8258-B256C38E14C9}" presName="rootText" presStyleLbl="node3" presStyleIdx="0" presStyleCnt="3" custScaleX="211118" custLinFactY="46914" custLinFactNeighborX="-39038" custLinFactNeighborY="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3215696-0341-4326-A1F9-C397CE513831}" type="pres">
      <dgm:prSet presAssocID="{826FCCFD-A08F-4EC6-8258-B256C38E14C9}" presName="rootConnector" presStyleLbl="node3" presStyleIdx="0" presStyleCnt="3"/>
      <dgm:spPr/>
      <dgm:t>
        <a:bodyPr/>
        <a:lstStyle/>
        <a:p>
          <a:endParaRPr lang="th-TH"/>
        </a:p>
      </dgm:t>
    </dgm:pt>
    <dgm:pt modelId="{74D73049-9996-4DDB-A751-A013BE524025}" type="pres">
      <dgm:prSet presAssocID="{826FCCFD-A08F-4EC6-8258-B256C38E14C9}" presName="hierChild4" presStyleCnt="0"/>
      <dgm:spPr/>
      <dgm:t>
        <a:bodyPr/>
        <a:lstStyle/>
        <a:p>
          <a:endParaRPr lang="th-TH"/>
        </a:p>
      </dgm:t>
    </dgm:pt>
    <dgm:pt modelId="{152DFFAF-B082-4706-80CD-539896F005BA}" type="pres">
      <dgm:prSet presAssocID="{826FCCFD-A08F-4EC6-8258-B256C38E14C9}" presName="hierChild5" presStyleCnt="0"/>
      <dgm:spPr/>
      <dgm:t>
        <a:bodyPr/>
        <a:lstStyle/>
        <a:p>
          <a:endParaRPr lang="th-TH"/>
        </a:p>
      </dgm:t>
    </dgm:pt>
    <dgm:pt modelId="{B21FEDAF-1F4A-4EA9-9E2C-2E7F127FD835}" type="pres">
      <dgm:prSet presAssocID="{8A16913A-3DCB-4A91-859E-F67E53FD22ED}" presName="hierChild5" presStyleCnt="0"/>
      <dgm:spPr/>
      <dgm:t>
        <a:bodyPr/>
        <a:lstStyle/>
        <a:p>
          <a:endParaRPr lang="th-TH"/>
        </a:p>
      </dgm:t>
    </dgm:pt>
    <dgm:pt modelId="{4870D063-4F91-495E-A4F3-7D00CE8E1471}" type="pres">
      <dgm:prSet presAssocID="{40344A41-DEAE-47EA-8A3A-B4474215CD36}" presName="Name37" presStyleLbl="parChTrans1D2" presStyleIdx="1" presStyleCnt="3"/>
      <dgm:spPr/>
      <dgm:t>
        <a:bodyPr/>
        <a:lstStyle/>
        <a:p>
          <a:endParaRPr lang="th-TH"/>
        </a:p>
      </dgm:t>
    </dgm:pt>
    <dgm:pt modelId="{46F0F42D-D959-4B9E-9C3C-3D62DE590E6B}" type="pres">
      <dgm:prSet presAssocID="{E9D414EC-B650-4530-9FD7-6713C1AF7560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98102EBD-778B-43DC-A05C-3778F105344B}" type="pres">
      <dgm:prSet presAssocID="{E9D414EC-B650-4530-9FD7-6713C1AF7560}" presName="rootComposite" presStyleCnt="0"/>
      <dgm:spPr/>
      <dgm:t>
        <a:bodyPr/>
        <a:lstStyle/>
        <a:p>
          <a:endParaRPr lang="th-TH"/>
        </a:p>
      </dgm:t>
    </dgm:pt>
    <dgm:pt modelId="{8C2953B4-552C-4632-A5D2-118CC156AE96}" type="pres">
      <dgm:prSet presAssocID="{E9D414EC-B650-4530-9FD7-6713C1AF7560}" presName="rootText" presStyleLbl="node2" presStyleIdx="1" presStyleCnt="3" custScaleX="128282" custScaleY="128064" custLinFactY="38400" custLinFactNeighborX="-44180" custLinFactNeighborY="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B488D2E-9FA5-4499-B684-5A6FF3EC4253}" type="pres">
      <dgm:prSet presAssocID="{E9D414EC-B650-4530-9FD7-6713C1AF7560}" presName="rootConnector" presStyleLbl="node2" presStyleIdx="1" presStyleCnt="3"/>
      <dgm:spPr/>
      <dgm:t>
        <a:bodyPr/>
        <a:lstStyle/>
        <a:p>
          <a:endParaRPr lang="th-TH"/>
        </a:p>
      </dgm:t>
    </dgm:pt>
    <dgm:pt modelId="{6FCD3C77-7905-42AF-A502-454E92FE2FEC}" type="pres">
      <dgm:prSet presAssocID="{E9D414EC-B650-4530-9FD7-6713C1AF7560}" presName="hierChild4" presStyleCnt="0"/>
      <dgm:spPr/>
      <dgm:t>
        <a:bodyPr/>
        <a:lstStyle/>
        <a:p>
          <a:endParaRPr lang="th-TH"/>
        </a:p>
      </dgm:t>
    </dgm:pt>
    <dgm:pt modelId="{9AC72B7A-94F8-48FB-AB89-D6A82ADB9FBF}" type="pres">
      <dgm:prSet presAssocID="{E9D414EC-B650-4530-9FD7-6713C1AF7560}" presName="hierChild5" presStyleCnt="0"/>
      <dgm:spPr/>
      <dgm:t>
        <a:bodyPr/>
        <a:lstStyle/>
        <a:p>
          <a:endParaRPr lang="th-TH"/>
        </a:p>
      </dgm:t>
    </dgm:pt>
    <dgm:pt modelId="{F3F3271B-697F-4072-A2B2-22C17B0BD6DD}" type="pres">
      <dgm:prSet presAssocID="{BF7F8E62-3BCC-486C-BE33-5CAE7B32DDC3}" presName="Name37" presStyleLbl="parChTrans1D2" presStyleIdx="2" presStyleCnt="3"/>
      <dgm:spPr/>
      <dgm:t>
        <a:bodyPr/>
        <a:lstStyle/>
        <a:p>
          <a:endParaRPr lang="th-TH"/>
        </a:p>
      </dgm:t>
    </dgm:pt>
    <dgm:pt modelId="{65751C02-1567-4621-B95F-43602312F87B}" type="pres">
      <dgm:prSet presAssocID="{859703C5-C4E7-4DEE-9470-211840644BF8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DB83D9F2-A922-43CA-8F0F-D6918876BFBD}" type="pres">
      <dgm:prSet presAssocID="{859703C5-C4E7-4DEE-9470-211840644BF8}" presName="rootComposite" presStyleCnt="0"/>
      <dgm:spPr/>
      <dgm:t>
        <a:bodyPr/>
        <a:lstStyle/>
        <a:p>
          <a:endParaRPr lang="th-TH"/>
        </a:p>
      </dgm:t>
    </dgm:pt>
    <dgm:pt modelId="{09855D6C-14CA-49B2-AB30-1587815ADF1D}" type="pres">
      <dgm:prSet presAssocID="{859703C5-C4E7-4DEE-9470-211840644BF8}" presName="rootText" presStyleLbl="node2" presStyleIdx="2" presStyleCnt="3" custScaleX="18659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9DA9499-AA88-47C6-B92B-5180EE485EF7}" type="pres">
      <dgm:prSet presAssocID="{859703C5-C4E7-4DEE-9470-211840644BF8}" presName="rootConnector" presStyleLbl="node2" presStyleIdx="2" presStyleCnt="3"/>
      <dgm:spPr/>
      <dgm:t>
        <a:bodyPr/>
        <a:lstStyle/>
        <a:p>
          <a:endParaRPr lang="th-TH"/>
        </a:p>
      </dgm:t>
    </dgm:pt>
    <dgm:pt modelId="{C8AAF5A6-F377-4F1D-BD94-ABAE862B6F1D}" type="pres">
      <dgm:prSet presAssocID="{859703C5-C4E7-4DEE-9470-211840644BF8}" presName="hierChild4" presStyleCnt="0"/>
      <dgm:spPr/>
      <dgm:t>
        <a:bodyPr/>
        <a:lstStyle/>
        <a:p>
          <a:endParaRPr lang="th-TH"/>
        </a:p>
      </dgm:t>
    </dgm:pt>
    <dgm:pt modelId="{9E996C76-8CE1-4C59-BD23-FB28C22E236E}" type="pres">
      <dgm:prSet presAssocID="{355EECB1-7667-4B5A-9377-702804627AA6}" presName="Name37" presStyleLbl="parChTrans1D3" presStyleIdx="1" presStyleCnt="3"/>
      <dgm:spPr/>
      <dgm:t>
        <a:bodyPr/>
        <a:lstStyle/>
        <a:p>
          <a:endParaRPr lang="th-TH"/>
        </a:p>
      </dgm:t>
    </dgm:pt>
    <dgm:pt modelId="{ADB090C7-B30A-4142-BED1-0F3679760066}" type="pres">
      <dgm:prSet presAssocID="{12773F37-F7AE-4AB6-92B6-505354B2C984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ECCBBACC-E0DA-4C0F-9199-8C7D2D92EE80}" type="pres">
      <dgm:prSet presAssocID="{12773F37-F7AE-4AB6-92B6-505354B2C984}" presName="rootComposite" presStyleCnt="0"/>
      <dgm:spPr/>
      <dgm:t>
        <a:bodyPr/>
        <a:lstStyle/>
        <a:p>
          <a:endParaRPr lang="th-TH"/>
        </a:p>
      </dgm:t>
    </dgm:pt>
    <dgm:pt modelId="{7F44E3A6-0D4D-4109-9845-9D0A15166527}" type="pres">
      <dgm:prSet presAssocID="{12773F37-F7AE-4AB6-92B6-505354B2C984}" presName="rootText" presStyleLbl="node3" presStyleIdx="1" presStyleCnt="3" custScaleX="170658" custScaleY="96487" custLinFactNeighborX="24668" custLinFactNeighborY="1043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891A165-1F91-44C5-8F3C-4168F0D2B039}" type="pres">
      <dgm:prSet presAssocID="{12773F37-F7AE-4AB6-92B6-505354B2C984}" presName="rootConnector" presStyleLbl="node3" presStyleIdx="1" presStyleCnt="3"/>
      <dgm:spPr/>
      <dgm:t>
        <a:bodyPr/>
        <a:lstStyle/>
        <a:p>
          <a:endParaRPr lang="th-TH"/>
        </a:p>
      </dgm:t>
    </dgm:pt>
    <dgm:pt modelId="{AE1D1520-9E69-4EAE-9D3E-592D61BF4E46}" type="pres">
      <dgm:prSet presAssocID="{12773F37-F7AE-4AB6-92B6-505354B2C984}" presName="hierChild4" presStyleCnt="0"/>
      <dgm:spPr/>
      <dgm:t>
        <a:bodyPr/>
        <a:lstStyle/>
        <a:p>
          <a:endParaRPr lang="th-TH"/>
        </a:p>
      </dgm:t>
    </dgm:pt>
    <dgm:pt modelId="{9B948D89-F429-4DE2-80D5-E2D671800AAB}" type="pres">
      <dgm:prSet presAssocID="{12773F37-F7AE-4AB6-92B6-505354B2C984}" presName="hierChild5" presStyleCnt="0"/>
      <dgm:spPr/>
      <dgm:t>
        <a:bodyPr/>
        <a:lstStyle/>
        <a:p>
          <a:endParaRPr lang="th-TH"/>
        </a:p>
      </dgm:t>
    </dgm:pt>
    <dgm:pt modelId="{10793774-681D-490F-87DE-E8FBEA7D0FFC}" type="pres">
      <dgm:prSet presAssocID="{642D2875-D7D1-4A49-A049-3FAAA369D144}" presName="Name37" presStyleLbl="parChTrans1D3" presStyleIdx="2" presStyleCnt="3"/>
      <dgm:spPr/>
      <dgm:t>
        <a:bodyPr/>
        <a:lstStyle/>
        <a:p>
          <a:endParaRPr lang="th-TH"/>
        </a:p>
      </dgm:t>
    </dgm:pt>
    <dgm:pt modelId="{1A87D8B6-8422-4916-B50C-0779DDF1E867}" type="pres">
      <dgm:prSet presAssocID="{F2317489-2395-48E7-BF79-7E40040A1C1F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48C9E5AB-9981-4988-8286-838AE46A636F}" type="pres">
      <dgm:prSet presAssocID="{F2317489-2395-48E7-BF79-7E40040A1C1F}" presName="rootComposite" presStyleCnt="0"/>
      <dgm:spPr/>
      <dgm:t>
        <a:bodyPr/>
        <a:lstStyle/>
        <a:p>
          <a:endParaRPr lang="th-TH"/>
        </a:p>
      </dgm:t>
    </dgm:pt>
    <dgm:pt modelId="{D332857F-7D15-4872-8D16-91EE2015AD90}" type="pres">
      <dgm:prSet presAssocID="{F2317489-2395-48E7-BF79-7E40040A1C1F}" presName="rootText" presStyleLbl="node3" presStyleIdx="2" presStyleCnt="3" custScaleX="187143" custLinFactNeighborX="51536" custLinFactNeighborY="1043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2979228-70DD-4EC8-91DC-C349C7E32A20}" type="pres">
      <dgm:prSet presAssocID="{F2317489-2395-48E7-BF79-7E40040A1C1F}" presName="rootConnector" presStyleLbl="node3" presStyleIdx="2" presStyleCnt="3"/>
      <dgm:spPr/>
      <dgm:t>
        <a:bodyPr/>
        <a:lstStyle/>
        <a:p>
          <a:endParaRPr lang="th-TH"/>
        </a:p>
      </dgm:t>
    </dgm:pt>
    <dgm:pt modelId="{B29B0DEC-1D9B-4C41-B3EB-EA153D5A8F81}" type="pres">
      <dgm:prSet presAssocID="{F2317489-2395-48E7-BF79-7E40040A1C1F}" presName="hierChild4" presStyleCnt="0"/>
      <dgm:spPr/>
      <dgm:t>
        <a:bodyPr/>
        <a:lstStyle/>
        <a:p>
          <a:endParaRPr lang="th-TH"/>
        </a:p>
      </dgm:t>
    </dgm:pt>
    <dgm:pt modelId="{2A3788AC-AF87-4CFA-BA58-C78CF5D8C94B}" type="pres">
      <dgm:prSet presAssocID="{01AE31FE-FCFD-47C7-8757-073BD318C781}" presName="Name37" presStyleLbl="parChTrans1D4" presStyleIdx="0" presStyleCnt="5"/>
      <dgm:spPr/>
      <dgm:t>
        <a:bodyPr/>
        <a:lstStyle/>
        <a:p>
          <a:endParaRPr lang="th-TH"/>
        </a:p>
      </dgm:t>
    </dgm:pt>
    <dgm:pt modelId="{4488DA4F-E5B7-4FF6-B250-9653D2764FB0}" type="pres">
      <dgm:prSet presAssocID="{F21B2044-38BE-425F-8CB6-500CDDCCBF7F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7105AA5B-5242-4177-A102-A5561AE9E252}" type="pres">
      <dgm:prSet presAssocID="{F21B2044-38BE-425F-8CB6-500CDDCCBF7F}" presName="rootComposite" presStyleCnt="0"/>
      <dgm:spPr/>
      <dgm:t>
        <a:bodyPr/>
        <a:lstStyle/>
        <a:p>
          <a:endParaRPr lang="th-TH"/>
        </a:p>
      </dgm:t>
    </dgm:pt>
    <dgm:pt modelId="{825318FC-5EE1-4DD8-8C54-B88B8729572E}" type="pres">
      <dgm:prSet presAssocID="{F21B2044-38BE-425F-8CB6-500CDDCCBF7F}" presName="rootText" presStyleLbl="node4" presStyleIdx="0" presStyleCnt="5" custScaleX="202497" custLinFactX="-100000" custLinFactNeighborX="-123764" custLinFactNeighborY="227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BD3F919-866B-4CAF-BAB7-C377661A6540}" type="pres">
      <dgm:prSet presAssocID="{F21B2044-38BE-425F-8CB6-500CDDCCBF7F}" presName="rootConnector" presStyleLbl="node4" presStyleIdx="0" presStyleCnt="5"/>
      <dgm:spPr/>
      <dgm:t>
        <a:bodyPr/>
        <a:lstStyle/>
        <a:p>
          <a:endParaRPr lang="th-TH"/>
        </a:p>
      </dgm:t>
    </dgm:pt>
    <dgm:pt modelId="{C90D9E19-6EFC-4649-A7B3-7DC15C0671DF}" type="pres">
      <dgm:prSet presAssocID="{F21B2044-38BE-425F-8CB6-500CDDCCBF7F}" presName="hierChild4" presStyleCnt="0"/>
      <dgm:spPr/>
      <dgm:t>
        <a:bodyPr/>
        <a:lstStyle/>
        <a:p>
          <a:endParaRPr lang="th-TH"/>
        </a:p>
      </dgm:t>
    </dgm:pt>
    <dgm:pt modelId="{AEDAC70F-92B4-477F-86AB-7645A64985EA}" type="pres">
      <dgm:prSet presAssocID="{F21B2044-38BE-425F-8CB6-500CDDCCBF7F}" presName="hierChild5" presStyleCnt="0"/>
      <dgm:spPr/>
      <dgm:t>
        <a:bodyPr/>
        <a:lstStyle/>
        <a:p>
          <a:endParaRPr lang="th-TH"/>
        </a:p>
      </dgm:t>
    </dgm:pt>
    <dgm:pt modelId="{664E9AEE-E35B-4B3C-A06E-49EB058B86F7}" type="pres">
      <dgm:prSet presAssocID="{F6034082-A3B4-42C3-A705-D629B0F8712C}" presName="Name37" presStyleLbl="parChTrans1D4" presStyleIdx="1" presStyleCnt="5"/>
      <dgm:spPr/>
      <dgm:t>
        <a:bodyPr/>
        <a:lstStyle/>
        <a:p>
          <a:endParaRPr lang="th-TH"/>
        </a:p>
      </dgm:t>
    </dgm:pt>
    <dgm:pt modelId="{E236EFC6-6519-4BAE-9CB1-260DC52D939F}" type="pres">
      <dgm:prSet presAssocID="{F506E37D-73AB-44FD-94D1-AFFA94333CC0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2135026D-9DFF-4A71-8A1A-91E4C2E27444}" type="pres">
      <dgm:prSet presAssocID="{F506E37D-73AB-44FD-94D1-AFFA94333CC0}" presName="rootComposite" presStyleCnt="0"/>
      <dgm:spPr/>
      <dgm:t>
        <a:bodyPr/>
        <a:lstStyle/>
        <a:p>
          <a:endParaRPr lang="th-TH"/>
        </a:p>
      </dgm:t>
    </dgm:pt>
    <dgm:pt modelId="{8C175A82-CA6A-4197-BC2D-E51E26A7B2C0}" type="pres">
      <dgm:prSet presAssocID="{F506E37D-73AB-44FD-94D1-AFFA94333CC0}" presName="rootText" presStyleLbl="node4" presStyleIdx="1" presStyleCnt="5" custLinFactY="-19591" custLinFactNeighborX="33661" custLinFactNeighborY="-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F16EB79-9AD2-4872-B98F-3E36CBC9129D}" type="pres">
      <dgm:prSet presAssocID="{F506E37D-73AB-44FD-94D1-AFFA94333CC0}" presName="rootConnector" presStyleLbl="node4" presStyleIdx="1" presStyleCnt="5"/>
      <dgm:spPr/>
      <dgm:t>
        <a:bodyPr/>
        <a:lstStyle/>
        <a:p>
          <a:endParaRPr lang="th-TH"/>
        </a:p>
      </dgm:t>
    </dgm:pt>
    <dgm:pt modelId="{A7F7954D-31ED-400E-9381-6025915F3218}" type="pres">
      <dgm:prSet presAssocID="{F506E37D-73AB-44FD-94D1-AFFA94333CC0}" presName="hierChild4" presStyleCnt="0"/>
      <dgm:spPr/>
      <dgm:t>
        <a:bodyPr/>
        <a:lstStyle/>
        <a:p>
          <a:endParaRPr lang="th-TH"/>
        </a:p>
      </dgm:t>
    </dgm:pt>
    <dgm:pt modelId="{D2D493C6-2FB4-4693-B3AB-4E0C2F7B57DD}" type="pres">
      <dgm:prSet presAssocID="{F506E37D-73AB-44FD-94D1-AFFA94333CC0}" presName="hierChild5" presStyleCnt="0"/>
      <dgm:spPr/>
      <dgm:t>
        <a:bodyPr/>
        <a:lstStyle/>
        <a:p>
          <a:endParaRPr lang="th-TH"/>
        </a:p>
      </dgm:t>
    </dgm:pt>
    <dgm:pt modelId="{2B3C4D58-7FDF-44DB-8278-C41864C557F9}" type="pres">
      <dgm:prSet presAssocID="{43FD9439-F375-478F-987D-EAC2BB2B43E2}" presName="Name37" presStyleLbl="parChTrans1D4" presStyleIdx="2" presStyleCnt="5"/>
      <dgm:spPr/>
      <dgm:t>
        <a:bodyPr/>
        <a:lstStyle/>
        <a:p>
          <a:endParaRPr lang="th-TH"/>
        </a:p>
      </dgm:t>
    </dgm:pt>
    <dgm:pt modelId="{9F11C5E7-3B6E-4604-908C-96E3D9696E09}" type="pres">
      <dgm:prSet presAssocID="{06D1C99B-B3D8-49A2-ADD9-13CB70F65ED7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10E642C9-2FEC-4C3E-BE04-CCFC431554C5}" type="pres">
      <dgm:prSet presAssocID="{06D1C99B-B3D8-49A2-ADD9-13CB70F65ED7}" presName="rootComposite" presStyleCnt="0"/>
      <dgm:spPr/>
      <dgm:t>
        <a:bodyPr/>
        <a:lstStyle/>
        <a:p>
          <a:endParaRPr lang="th-TH"/>
        </a:p>
      </dgm:t>
    </dgm:pt>
    <dgm:pt modelId="{95152951-8636-421B-8D43-378A30E9FD70}" type="pres">
      <dgm:prSet presAssocID="{06D1C99B-B3D8-49A2-ADD9-13CB70F65ED7}" presName="rootText" presStyleLbl="node4" presStyleIdx="2" presStyleCnt="5" custLinFactY="-6873" custLinFactNeighborX="42836" custLinFactNeighborY="-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B16956C-8081-448B-BFA0-B2D5767CEADC}" type="pres">
      <dgm:prSet presAssocID="{06D1C99B-B3D8-49A2-ADD9-13CB70F65ED7}" presName="rootConnector" presStyleLbl="node4" presStyleIdx="2" presStyleCnt="5"/>
      <dgm:spPr/>
      <dgm:t>
        <a:bodyPr/>
        <a:lstStyle/>
        <a:p>
          <a:endParaRPr lang="th-TH"/>
        </a:p>
      </dgm:t>
    </dgm:pt>
    <dgm:pt modelId="{CB33C29C-F069-439E-ACAC-FE397616CA7F}" type="pres">
      <dgm:prSet presAssocID="{06D1C99B-B3D8-49A2-ADD9-13CB70F65ED7}" presName="hierChild4" presStyleCnt="0"/>
      <dgm:spPr/>
      <dgm:t>
        <a:bodyPr/>
        <a:lstStyle/>
        <a:p>
          <a:endParaRPr lang="th-TH"/>
        </a:p>
      </dgm:t>
    </dgm:pt>
    <dgm:pt modelId="{2133FAD2-FEAB-4860-A10D-D852E51D4210}" type="pres">
      <dgm:prSet presAssocID="{06D1C99B-B3D8-49A2-ADD9-13CB70F65ED7}" presName="hierChild5" presStyleCnt="0"/>
      <dgm:spPr/>
      <dgm:t>
        <a:bodyPr/>
        <a:lstStyle/>
        <a:p>
          <a:endParaRPr lang="th-TH"/>
        </a:p>
      </dgm:t>
    </dgm:pt>
    <dgm:pt modelId="{1798481D-809E-41DA-94AD-5CBDE3959680}" type="pres">
      <dgm:prSet presAssocID="{AB8F24B7-11DC-43A7-B42D-3526DB5FB597}" presName="Name37" presStyleLbl="parChTrans1D4" presStyleIdx="3" presStyleCnt="5"/>
      <dgm:spPr/>
      <dgm:t>
        <a:bodyPr/>
        <a:lstStyle/>
        <a:p>
          <a:endParaRPr lang="th-TH"/>
        </a:p>
      </dgm:t>
    </dgm:pt>
    <dgm:pt modelId="{69722067-329B-4C7A-A518-5F9249451C75}" type="pres">
      <dgm:prSet presAssocID="{ECBF92CE-BD8E-431F-9759-1FA8EFCDF4FB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E1D3CF10-F763-463A-87CF-76B86F9F8498}" type="pres">
      <dgm:prSet presAssocID="{ECBF92CE-BD8E-431F-9759-1FA8EFCDF4FB}" presName="rootComposite" presStyleCnt="0"/>
      <dgm:spPr/>
      <dgm:t>
        <a:bodyPr/>
        <a:lstStyle/>
        <a:p>
          <a:endParaRPr lang="th-TH"/>
        </a:p>
      </dgm:t>
    </dgm:pt>
    <dgm:pt modelId="{3DE823A4-801E-4733-A38D-4BC3255EADF8}" type="pres">
      <dgm:prSet presAssocID="{ECBF92CE-BD8E-431F-9759-1FA8EFCDF4FB}" presName="rootText" presStyleLbl="node4" presStyleIdx="3" presStyleCnt="5" custLinFactY="-8557" custLinFactNeighborX="35821" custLinFactNeighborY="-1000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1EE24C8-7784-4630-B409-98032D16EAAD}" type="pres">
      <dgm:prSet presAssocID="{ECBF92CE-BD8E-431F-9759-1FA8EFCDF4FB}" presName="rootConnector" presStyleLbl="node4" presStyleIdx="3" presStyleCnt="5"/>
      <dgm:spPr/>
      <dgm:t>
        <a:bodyPr/>
        <a:lstStyle/>
        <a:p>
          <a:endParaRPr lang="th-TH"/>
        </a:p>
      </dgm:t>
    </dgm:pt>
    <dgm:pt modelId="{59AE2AC1-8B56-4139-8F98-B1F1B24BE55C}" type="pres">
      <dgm:prSet presAssocID="{ECBF92CE-BD8E-431F-9759-1FA8EFCDF4FB}" presName="hierChild4" presStyleCnt="0"/>
      <dgm:spPr/>
      <dgm:t>
        <a:bodyPr/>
        <a:lstStyle/>
        <a:p>
          <a:endParaRPr lang="th-TH"/>
        </a:p>
      </dgm:t>
    </dgm:pt>
    <dgm:pt modelId="{C37BBDD5-48BE-4701-8B61-477EC591DCE3}" type="pres">
      <dgm:prSet presAssocID="{ECBF92CE-BD8E-431F-9759-1FA8EFCDF4FB}" presName="hierChild5" presStyleCnt="0"/>
      <dgm:spPr/>
      <dgm:t>
        <a:bodyPr/>
        <a:lstStyle/>
        <a:p>
          <a:endParaRPr lang="th-TH"/>
        </a:p>
      </dgm:t>
    </dgm:pt>
    <dgm:pt modelId="{31EE6E80-2512-4371-8213-C8C4DAAB1B8B}" type="pres">
      <dgm:prSet presAssocID="{DB71B969-1828-4427-AF46-56BDF946EBCA}" presName="Name37" presStyleLbl="parChTrans1D4" presStyleIdx="4" presStyleCnt="5"/>
      <dgm:spPr/>
      <dgm:t>
        <a:bodyPr/>
        <a:lstStyle/>
        <a:p>
          <a:endParaRPr lang="th-TH"/>
        </a:p>
      </dgm:t>
    </dgm:pt>
    <dgm:pt modelId="{99B58E93-4EE9-43A5-83BD-2F7B299C1246}" type="pres">
      <dgm:prSet presAssocID="{1E92ABA9-5E69-46D9-9692-52308813A86D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09D8C0C2-EA41-4BD4-B88C-9D449181524B}" type="pres">
      <dgm:prSet presAssocID="{1E92ABA9-5E69-46D9-9692-52308813A86D}" presName="rootComposite" presStyleCnt="0"/>
      <dgm:spPr/>
      <dgm:t>
        <a:bodyPr/>
        <a:lstStyle/>
        <a:p>
          <a:endParaRPr lang="th-TH"/>
        </a:p>
      </dgm:t>
    </dgm:pt>
    <dgm:pt modelId="{E540D637-DD46-4A06-A454-6CC026F30767}" type="pres">
      <dgm:prSet presAssocID="{1E92ABA9-5E69-46D9-9692-52308813A86D}" presName="rootText" presStyleLbl="node4" presStyleIdx="4" presStyleCnt="5" custLinFactNeighborX="35821" custLinFactNeighborY="-9621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095E708-1E24-43B1-A4E5-23227E0A46A9}" type="pres">
      <dgm:prSet presAssocID="{1E92ABA9-5E69-46D9-9692-52308813A86D}" presName="rootConnector" presStyleLbl="node4" presStyleIdx="4" presStyleCnt="5"/>
      <dgm:spPr/>
      <dgm:t>
        <a:bodyPr/>
        <a:lstStyle/>
        <a:p>
          <a:endParaRPr lang="th-TH"/>
        </a:p>
      </dgm:t>
    </dgm:pt>
    <dgm:pt modelId="{4037A625-0800-4183-86E7-8AC946AEB5E1}" type="pres">
      <dgm:prSet presAssocID="{1E92ABA9-5E69-46D9-9692-52308813A86D}" presName="hierChild4" presStyleCnt="0"/>
      <dgm:spPr/>
      <dgm:t>
        <a:bodyPr/>
        <a:lstStyle/>
        <a:p>
          <a:endParaRPr lang="th-TH"/>
        </a:p>
      </dgm:t>
    </dgm:pt>
    <dgm:pt modelId="{0058AAE4-1FB8-4C65-B8AF-A12A2EB333F5}" type="pres">
      <dgm:prSet presAssocID="{1E92ABA9-5E69-46D9-9692-52308813A86D}" presName="hierChild5" presStyleCnt="0"/>
      <dgm:spPr/>
      <dgm:t>
        <a:bodyPr/>
        <a:lstStyle/>
        <a:p>
          <a:endParaRPr lang="th-TH"/>
        </a:p>
      </dgm:t>
    </dgm:pt>
    <dgm:pt modelId="{28014E67-5B20-4CC0-AB3B-98A1D6085168}" type="pres">
      <dgm:prSet presAssocID="{F2317489-2395-48E7-BF79-7E40040A1C1F}" presName="hierChild5" presStyleCnt="0"/>
      <dgm:spPr/>
      <dgm:t>
        <a:bodyPr/>
        <a:lstStyle/>
        <a:p>
          <a:endParaRPr lang="th-TH"/>
        </a:p>
      </dgm:t>
    </dgm:pt>
    <dgm:pt modelId="{017ECF07-722E-4F1C-8450-1B642338443D}" type="pres">
      <dgm:prSet presAssocID="{859703C5-C4E7-4DEE-9470-211840644BF8}" presName="hierChild5" presStyleCnt="0"/>
      <dgm:spPr/>
      <dgm:t>
        <a:bodyPr/>
        <a:lstStyle/>
        <a:p>
          <a:endParaRPr lang="th-TH"/>
        </a:p>
      </dgm:t>
    </dgm:pt>
    <dgm:pt modelId="{99354FC8-06D5-429E-8FDD-76CC20347497}" type="pres">
      <dgm:prSet presAssocID="{1E7ADFBA-6D83-49D5-8C27-48D04B12CD43}" presName="hierChild3" presStyleCnt="0"/>
      <dgm:spPr/>
      <dgm:t>
        <a:bodyPr/>
        <a:lstStyle/>
        <a:p>
          <a:endParaRPr lang="th-TH"/>
        </a:p>
      </dgm:t>
    </dgm:pt>
  </dgm:ptLst>
  <dgm:cxnLst>
    <dgm:cxn modelId="{04FD9A01-AB04-45DF-91D0-E16408D36948}" type="presOf" srcId="{DB71B969-1828-4427-AF46-56BDF946EBCA}" destId="{31EE6E80-2512-4371-8213-C8C4DAAB1B8B}" srcOrd="0" destOrd="0" presId="urn:microsoft.com/office/officeart/2005/8/layout/orgChart1"/>
    <dgm:cxn modelId="{CEC5008A-C602-47BF-9795-59E03BBAC738}" srcId="{859703C5-C4E7-4DEE-9470-211840644BF8}" destId="{12773F37-F7AE-4AB6-92B6-505354B2C984}" srcOrd="0" destOrd="0" parTransId="{355EECB1-7667-4B5A-9377-702804627AA6}" sibTransId="{5AC20EE5-502A-423B-919C-B1C8D6E4A42F}"/>
    <dgm:cxn modelId="{A92C04F6-4FF7-4A5D-BCAA-BC0A7B190951}" type="presOf" srcId="{859703C5-C4E7-4DEE-9470-211840644BF8}" destId="{A9DA9499-AA88-47C6-B92B-5180EE485EF7}" srcOrd="1" destOrd="0" presId="urn:microsoft.com/office/officeart/2005/8/layout/orgChart1"/>
    <dgm:cxn modelId="{66CAA994-1918-4413-AF45-E0BE7574D50E}" type="presOf" srcId="{BF7F8E62-3BCC-486C-BE33-5CAE7B32DDC3}" destId="{F3F3271B-697F-4072-A2B2-22C17B0BD6DD}" srcOrd="0" destOrd="0" presId="urn:microsoft.com/office/officeart/2005/8/layout/orgChart1"/>
    <dgm:cxn modelId="{8816D96B-D87E-45B8-B810-4E36136F041F}" type="presOf" srcId="{F2317489-2395-48E7-BF79-7E40040A1C1F}" destId="{B2979228-70DD-4EC8-91DC-C349C7E32A20}" srcOrd="1" destOrd="0" presId="urn:microsoft.com/office/officeart/2005/8/layout/orgChart1"/>
    <dgm:cxn modelId="{D59A90FB-10A7-4FCA-ADFD-87F7391222F9}" type="presOf" srcId="{06D1C99B-B3D8-49A2-ADD9-13CB70F65ED7}" destId="{8B16956C-8081-448B-BFA0-B2D5767CEADC}" srcOrd="1" destOrd="0" presId="urn:microsoft.com/office/officeart/2005/8/layout/orgChart1"/>
    <dgm:cxn modelId="{44A511E1-17C0-426F-ABA6-4F54D63FC086}" type="presOf" srcId="{9FD22EB9-8A15-4980-A983-E6662319DD6E}" destId="{B85693C5-7175-425C-A180-CEA625A9248F}" srcOrd="0" destOrd="0" presId="urn:microsoft.com/office/officeart/2005/8/layout/orgChart1"/>
    <dgm:cxn modelId="{665847FD-6A1E-488D-A7D3-9BF5B418C979}" srcId="{1E7ADFBA-6D83-49D5-8C27-48D04B12CD43}" destId="{8A16913A-3DCB-4A91-859E-F67E53FD22ED}" srcOrd="0" destOrd="0" parTransId="{CCCEBDD9-143E-4F99-82DD-42B1B5215221}" sibTransId="{77174E4F-D520-4F14-A154-758EA3D38D2D}"/>
    <dgm:cxn modelId="{1E3D10DA-AA70-4646-8F45-D97D8787283C}" type="presOf" srcId="{06D1C99B-B3D8-49A2-ADD9-13CB70F65ED7}" destId="{95152951-8636-421B-8D43-378A30E9FD70}" srcOrd="0" destOrd="0" presId="urn:microsoft.com/office/officeart/2005/8/layout/orgChart1"/>
    <dgm:cxn modelId="{E847FFB5-6FC9-4178-B819-F816A7F5EFDE}" srcId="{F2317489-2395-48E7-BF79-7E40040A1C1F}" destId="{06D1C99B-B3D8-49A2-ADD9-13CB70F65ED7}" srcOrd="2" destOrd="0" parTransId="{43FD9439-F375-478F-987D-EAC2BB2B43E2}" sibTransId="{90DB0B02-B273-46AC-AA25-FF96FB50AA58}"/>
    <dgm:cxn modelId="{1D0F58D1-8595-4F56-BE88-9059AD941625}" srcId="{F2317489-2395-48E7-BF79-7E40040A1C1F}" destId="{ECBF92CE-BD8E-431F-9759-1FA8EFCDF4FB}" srcOrd="3" destOrd="0" parTransId="{AB8F24B7-11DC-43A7-B42D-3526DB5FB597}" sibTransId="{83EDF2ED-EBB0-4587-97D4-305E79C032B6}"/>
    <dgm:cxn modelId="{CE678AC7-406C-434C-A46F-1E37D76B1279}" type="presOf" srcId="{40344A41-DEAE-47EA-8A3A-B4474215CD36}" destId="{4870D063-4F91-495E-A4F3-7D00CE8E1471}" srcOrd="0" destOrd="0" presId="urn:microsoft.com/office/officeart/2005/8/layout/orgChart1"/>
    <dgm:cxn modelId="{C21A3F23-8710-4D68-B3B7-CB75E369BB71}" type="presOf" srcId="{43FD9439-F375-478F-987D-EAC2BB2B43E2}" destId="{2B3C4D58-7FDF-44DB-8278-C41864C557F9}" srcOrd="0" destOrd="0" presId="urn:microsoft.com/office/officeart/2005/8/layout/orgChart1"/>
    <dgm:cxn modelId="{337343B0-6A7A-41A4-8159-885A42DFAC57}" type="presOf" srcId="{12773F37-F7AE-4AB6-92B6-505354B2C984}" destId="{7891A165-1F91-44C5-8F3C-4168F0D2B039}" srcOrd="1" destOrd="0" presId="urn:microsoft.com/office/officeart/2005/8/layout/orgChart1"/>
    <dgm:cxn modelId="{4A0A8576-AFE6-4495-A628-3FBCF2ABF96D}" srcId="{8A16913A-3DCB-4A91-859E-F67E53FD22ED}" destId="{826FCCFD-A08F-4EC6-8258-B256C38E14C9}" srcOrd="0" destOrd="0" parTransId="{11C6953D-B835-4E45-9F94-BE68D54A412A}" sibTransId="{573493C1-EEAF-4296-9ADC-EF3661B698D6}"/>
    <dgm:cxn modelId="{2C86FC16-BBAC-415E-94C9-ECAA03C2E86C}" type="presOf" srcId="{F21B2044-38BE-425F-8CB6-500CDDCCBF7F}" destId="{825318FC-5EE1-4DD8-8C54-B88B8729572E}" srcOrd="0" destOrd="0" presId="urn:microsoft.com/office/officeart/2005/8/layout/orgChart1"/>
    <dgm:cxn modelId="{6790366F-06DE-460D-9669-7ABDDD2DBA1D}" srcId="{F2317489-2395-48E7-BF79-7E40040A1C1F}" destId="{F21B2044-38BE-425F-8CB6-500CDDCCBF7F}" srcOrd="0" destOrd="0" parTransId="{01AE31FE-FCFD-47C7-8757-073BD318C781}" sibTransId="{C3E76E9A-9EE1-43A9-9A5C-48F797821F11}"/>
    <dgm:cxn modelId="{70DA5ED7-5A0B-4C1D-B262-CAAD4AB98D87}" type="presOf" srcId="{CCCEBDD9-143E-4F99-82DD-42B1B5215221}" destId="{963A4829-B266-4229-A58D-22BA9E4E15E0}" srcOrd="0" destOrd="0" presId="urn:microsoft.com/office/officeart/2005/8/layout/orgChart1"/>
    <dgm:cxn modelId="{E1511E5C-08DE-4A03-B02F-0540F1D329A8}" srcId="{9FD22EB9-8A15-4980-A983-E6662319DD6E}" destId="{1E7ADFBA-6D83-49D5-8C27-48D04B12CD43}" srcOrd="0" destOrd="0" parTransId="{D16A30E1-CDE8-4AC3-A443-B1C5FD8F992F}" sibTransId="{9B6BF774-EB59-4895-9285-AD1C424D215F}"/>
    <dgm:cxn modelId="{5EC667E6-A01C-44EE-81E9-2A986D5F79A1}" srcId="{859703C5-C4E7-4DEE-9470-211840644BF8}" destId="{F2317489-2395-48E7-BF79-7E40040A1C1F}" srcOrd="1" destOrd="0" parTransId="{642D2875-D7D1-4A49-A049-3FAAA369D144}" sibTransId="{6F8816A1-7898-4369-AB84-8C13B368D4E4}"/>
    <dgm:cxn modelId="{C9274D8E-7142-4851-9545-7672B1183981}" type="presOf" srcId="{8A16913A-3DCB-4A91-859E-F67E53FD22ED}" destId="{5F1CE3ED-D31F-49D2-BAAB-3AA0FD65686C}" srcOrd="0" destOrd="0" presId="urn:microsoft.com/office/officeart/2005/8/layout/orgChart1"/>
    <dgm:cxn modelId="{CBB7B6BE-A73E-4512-9EFD-42195DB178C6}" type="presOf" srcId="{F506E37D-73AB-44FD-94D1-AFFA94333CC0}" destId="{DF16EB79-9AD2-4872-B98F-3E36CBC9129D}" srcOrd="1" destOrd="0" presId="urn:microsoft.com/office/officeart/2005/8/layout/orgChart1"/>
    <dgm:cxn modelId="{8B74B455-3621-4D70-AE73-B19280872182}" type="presOf" srcId="{AB8F24B7-11DC-43A7-B42D-3526DB5FB597}" destId="{1798481D-809E-41DA-94AD-5CBDE3959680}" srcOrd="0" destOrd="0" presId="urn:microsoft.com/office/officeart/2005/8/layout/orgChart1"/>
    <dgm:cxn modelId="{89A5A05C-49B3-461B-B265-E67BD15BDE0E}" srcId="{F2317489-2395-48E7-BF79-7E40040A1C1F}" destId="{1E92ABA9-5E69-46D9-9692-52308813A86D}" srcOrd="4" destOrd="0" parTransId="{DB71B969-1828-4427-AF46-56BDF946EBCA}" sibTransId="{9F67DA11-03CD-48D7-BCBC-913872A215B3}"/>
    <dgm:cxn modelId="{00001D41-6F41-41B8-876B-77883F6FD89B}" type="presOf" srcId="{01AE31FE-FCFD-47C7-8757-073BD318C781}" destId="{2A3788AC-AF87-4CFA-BA58-C78CF5D8C94B}" srcOrd="0" destOrd="0" presId="urn:microsoft.com/office/officeart/2005/8/layout/orgChart1"/>
    <dgm:cxn modelId="{04CAF469-ADED-4D9A-97B3-AD936B0C3B1B}" srcId="{F2317489-2395-48E7-BF79-7E40040A1C1F}" destId="{F506E37D-73AB-44FD-94D1-AFFA94333CC0}" srcOrd="1" destOrd="0" parTransId="{F6034082-A3B4-42C3-A705-D629B0F8712C}" sibTransId="{E9327D16-B804-4412-B927-8FCEB580CFF5}"/>
    <dgm:cxn modelId="{DC4E9211-EB8B-49C3-B7F1-90E154F3298C}" type="presOf" srcId="{F2317489-2395-48E7-BF79-7E40040A1C1F}" destId="{D332857F-7D15-4872-8D16-91EE2015AD90}" srcOrd="0" destOrd="0" presId="urn:microsoft.com/office/officeart/2005/8/layout/orgChart1"/>
    <dgm:cxn modelId="{88907A71-9FDE-471C-B2C1-DC1590E3E331}" type="presOf" srcId="{859703C5-C4E7-4DEE-9470-211840644BF8}" destId="{09855D6C-14CA-49B2-AB30-1587815ADF1D}" srcOrd="0" destOrd="0" presId="urn:microsoft.com/office/officeart/2005/8/layout/orgChart1"/>
    <dgm:cxn modelId="{3E27D3B5-DA96-4061-92A1-FBBC999CAB6B}" type="presOf" srcId="{E9D414EC-B650-4530-9FD7-6713C1AF7560}" destId="{8C2953B4-552C-4632-A5D2-118CC156AE96}" srcOrd="0" destOrd="0" presId="urn:microsoft.com/office/officeart/2005/8/layout/orgChart1"/>
    <dgm:cxn modelId="{526F1981-A662-4B95-A73C-AA25B1CFE7C4}" type="presOf" srcId="{642D2875-D7D1-4A49-A049-3FAAA369D144}" destId="{10793774-681D-490F-87DE-E8FBEA7D0FFC}" srcOrd="0" destOrd="0" presId="urn:microsoft.com/office/officeart/2005/8/layout/orgChart1"/>
    <dgm:cxn modelId="{2B1154C8-6D26-40B8-B938-DEAF6E33C4DD}" type="presOf" srcId="{826FCCFD-A08F-4EC6-8258-B256C38E14C9}" destId="{D3215696-0341-4326-A1F9-C397CE513831}" srcOrd="1" destOrd="0" presId="urn:microsoft.com/office/officeart/2005/8/layout/orgChart1"/>
    <dgm:cxn modelId="{E13D6871-BCAA-4CF9-BC37-8A6A43D3E15F}" type="presOf" srcId="{826FCCFD-A08F-4EC6-8258-B256C38E14C9}" destId="{F0DFAEF6-5106-4680-A6EA-FB7174A07B30}" srcOrd="0" destOrd="0" presId="urn:microsoft.com/office/officeart/2005/8/layout/orgChart1"/>
    <dgm:cxn modelId="{435FE18D-84E9-4967-B762-42F8EF99A4F2}" type="presOf" srcId="{11C6953D-B835-4E45-9F94-BE68D54A412A}" destId="{F137C270-3D2B-41E7-B054-78C5B9B06CA9}" srcOrd="0" destOrd="0" presId="urn:microsoft.com/office/officeart/2005/8/layout/orgChart1"/>
    <dgm:cxn modelId="{7073C005-EC86-4988-9E1F-C5740DCB1EE6}" type="presOf" srcId="{1E7ADFBA-6D83-49D5-8C27-48D04B12CD43}" destId="{C5E80FBF-527A-45AF-B80E-2BCD0D3B00E3}" srcOrd="0" destOrd="0" presId="urn:microsoft.com/office/officeart/2005/8/layout/orgChart1"/>
    <dgm:cxn modelId="{0DE94C7D-9572-406D-8649-1D56DCFD38FC}" type="presOf" srcId="{355EECB1-7667-4B5A-9377-702804627AA6}" destId="{9E996C76-8CE1-4C59-BD23-FB28C22E236E}" srcOrd="0" destOrd="0" presId="urn:microsoft.com/office/officeart/2005/8/layout/orgChart1"/>
    <dgm:cxn modelId="{AE89BFBA-3652-481E-B069-EBD3006DA5B3}" type="presOf" srcId="{8A16913A-3DCB-4A91-859E-F67E53FD22ED}" destId="{BA87FB50-5572-4620-9EAE-EBCDC8EE9636}" srcOrd="1" destOrd="0" presId="urn:microsoft.com/office/officeart/2005/8/layout/orgChart1"/>
    <dgm:cxn modelId="{6D98E9B9-99EE-4B74-BB12-F28D676098A0}" type="presOf" srcId="{12773F37-F7AE-4AB6-92B6-505354B2C984}" destId="{7F44E3A6-0D4D-4109-9845-9D0A15166527}" srcOrd="0" destOrd="0" presId="urn:microsoft.com/office/officeart/2005/8/layout/orgChart1"/>
    <dgm:cxn modelId="{7E60CF43-7014-49A6-844A-E155D53221C2}" type="presOf" srcId="{F6034082-A3B4-42C3-A705-D629B0F8712C}" destId="{664E9AEE-E35B-4B3C-A06E-49EB058B86F7}" srcOrd="0" destOrd="0" presId="urn:microsoft.com/office/officeart/2005/8/layout/orgChart1"/>
    <dgm:cxn modelId="{9A901198-7681-4AA4-8DCB-311A9B76F1F5}" srcId="{1E7ADFBA-6D83-49D5-8C27-48D04B12CD43}" destId="{E9D414EC-B650-4530-9FD7-6713C1AF7560}" srcOrd="1" destOrd="0" parTransId="{40344A41-DEAE-47EA-8A3A-B4474215CD36}" sibTransId="{EAE55565-A61A-4D7B-8FA2-5D7615599688}"/>
    <dgm:cxn modelId="{1709BA46-2460-41ED-B047-AC8AFD2324DE}" type="presOf" srcId="{1E92ABA9-5E69-46D9-9692-52308813A86D}" destId="{D095E708-1E24-43B1-A4E5-23227E0A46A9}" srcOrd="1" destOrd="0" presId="urn:microsoft.com/office/officeart/2005/8/layout/orgChart1"/>
    <dgm:cxn modelId="{E9E2346D-DCCE-466B-B805-CBDA20872B37}" type="presOf" srcId="{E9D414EC-B650-4530-9FD7-6713C1AF7560}" destId="{DB488D2E-9FA5-4499-B684-5A6FF3EC4253}" srcOrd="1" destOrd="0" presId="urn:microsoft.com/office/officeart/2005/8/layout/orgChart1"/>
    <dgm:cxn modelId="{C33C9F39-670D-4395-8717-6AA5F5C72410}" type="presOf" srcId="{1E7ADFBA-6D83-49D5-8C27-48D04B12CD43}" destId="{DEEE3D2A-1F10-4181-A121-8AFD112DD572}" srcOrd="1" destOrd="0" presId="urn:microsoft.com/office/officeart/2005/8/layout/orgChart1"/>
    <dgm:cxn modelId="{DBD9187A-801F-4979-AB87-06E808F47694}" type="presOf" srcId="{F506E37D-73AB-44FD-94D1-AFFA94333CC0}" destId="{8C175A82-CA6A-4197-BC2D-E51E26A7B2C0}" srcOrd="0" destOrd="0" presId="urn:microsoft.com/office/officeart/2005/8/layout/orgChart1"/>
    <dgm:cxn modelId="{86E74004-8945-4069-B186-E31B31492CB3}" type="presOf" srcId="{ECBF92CE-BD8E-431F-9759-1FA8EFCDF4FB}" destId="{3DE823A4-801E-4733-A38D-4BC3255EADF8}" srcOrd="0" destOrd="0" presId="urn:microsoft.com/office/officeart/2005/8/layout/orgChart1"/>
    <dgm:cxn modelId="{ADC10499-B01D-4BED-AEB9-74E35184B51E}" type="presOf" srcId="{ECBF92CE-BD8E-431F-9759-1FA8EFCDF4FB}" destId="{81EE24C8-7784-4630-B409-98032D16EAAD}" srcOrd="1" destOrd="0" presId="urn:microsoft.com/office/officeart/2005/8/layout/orgChart1"/>
    <dgm:cxn modelId="{393F040B-4E78-4D1A-8277-EC196B892572}" type="presOf" srcId="{F21B2044-38BE-425F-8CB6-500CDDCCBF7F}" destId="{EBD3F919-866B-4CAF-BAB7-C377661A6540}" srcOrd="1" destOrd="0" presId="urn:microsoft.com/office/officeart/2005/8/layout/orgChart1"/>
    <dgm:cxn modelId="{76CEBFC6-ADD2-482A-AC41-577549D76426}" type="presOf" srcId="{1E92ABA9-5E69-46D9-9692-52308813A86D}" destId="{E540D637-DD46-4A06-A454-6CC026F30767}" srcOrd="0" destOrd="0" presId="urn:microsoft.com/office/officeart/2005/8/layout/orgChart1"/>
    <dgm:cxn modelId="{DBAA5052-C5B5-4DC7-9129-EC26D9267E3C}" srcId="{1E7ADFBA-6D83-49D5-8C27-48D04B12CD43}" destId="{859703C5-C4E7-4DEE-9470-211840644BF8}" srcOrd="2" destOrd="0" parTransId="{BF7F8E62-3BCC-486C-BE33-5CAE7B32DDC3}" sibTransId="{D516A9BD-0B4E-4A54-ADEB-1EFDAF2881AE}"/>
    <dgm:cxn modelId="{5A158F31-B905-4ECC-AFC9-EE60AF196844}" type="presParOf" srcId="{B85693C5-7175-425C-A180-CEA625A9248F}" destId="{C6E362F5-5D03-4B40-9CAF-F5EF0EA8D553}" srcOrd="0" destOrd="0" presId="urn:microsoft.com/office/officeart/2005/8/layout/orgChart1"/>
    <dgm:cxn modelId="{155B230D-772C-4556-A2B7-A4473986A75E}" type="presParOf" srcId="{C6E362F5-5D03-4B40-9CAF-F5EF0EA8D553}" destId="{EFD48A6B-493E-478A-B01D-D2A8910B9C19}" srcOrd="0" destOrd="0" presId="urn:microsoft.com/office/officeart/2005/8/layout/orgChart1"/>
    <dgm:cxn modelId="{A4C8C815-63E4-440B-81A8-16E1D4C47475}" type="presParOf" srcId="{EFD48A6B-493E-478A-B01D-D2A8910B9C19}" destId="{C5E80FBF-527A-45AF-B80E-2BCD0D3B00E3}" srcOrd="0" destOrd="0" presId="urn:microsoft.com/office/officeart/2005/8/layout/orgChart1"/>
    <dgm:cxn modelId="{D1C7786E-DE26-4008-B1A0-6EB56D971E9E}" type="presParOf" srcId="{EFD48A6B-493E-478A-B01D-D2A8910B9C19}" destId="{DEEE3D2A-1F10-4181-A121-8AFD112DD572}" srcOrd="1" destOrd="0" presId="urn:microsoft.com/office/officeart/2005/8/layout/orgChart1"/>
    <dgm:cxn modelId="{4BD44279-0F42-4B25-B626-C6763EAD6E1F}" type="presParOf" srcId="{C6E362F5-5D03-4B40-9CAF-F5EF0EA8D553}" destId="{07E20084-6A95-4AD8-916C-0F6B9C3515D1}" srcOrd="1" destOrd="0" presId="urn:microsoft.com/office/officeart/2005/8/layout/orgChart1"/>
    <dgm:cxn modelId="{E1E42C16-E663-49D8-8200-4B54C18A4223}" type="presParOf" srcId="{07E20084-6A95-4AD8-916C-0F6B9C3515D1}" destId="{963A4829-B266-4229-A58D-22BA9E4E15E0}" srcOrd="0" destOrd="0" presId="urn:microsoft.com/office/officeart/2005/8/layout/orgChart1"/>
    <dgm:cxn modelId="{0FD42146-F805-404B-AF4E-C664E6F65E9C}" type="presParOf" srcId="{07E20084-6A95-4AD8-916C-0F6B9C3515D1}" destId="{D0949160-5E28-435C-AD5A-CB0ED720CB1C}" srcOrd="1" destOrd="0" presId="urn:microsoft.com/office/officeart/2005/8/layout/orgChart1"/>
    <dgm:cxn modelId="{D55B69DB-74B8-441D-A841-7A0766BB88A3}" type="presParOf" srcId="{D0949160-5E28-435C-AD5A-CB0ED720CB1C}" destId="{D35C7C86-3B31-498F-A7CE-5C859FA15D1A}" srcOrd="0" destOrd="0" presId="urn:microsoft.com/office/officeart/2005/8/layout/orgChart1"/>
    <dgm:cxn modelId="{D5D3A3B9-A725-4BD0-B267-D570A4905532}" type="presParOf" srcId="{D35C7C86-3B31-498F-A7CE-5C859FA15D1A}" destId="{5F1CE3ED-D31F-49D2-BAAB-3AA0FD65686C}" srcOrd="0" destOrd="0" presId="urn:microsoft.com/office/officeart/2005/8/layout/orgChart1"/>
    <dgm:cxn modelId="{A929B35D-0BBA-45A2-91C1-8E887844FF13}" type="presParOf" srcId="{D35C7C86-3B31-498F-A7CE-5C859FA15D1A}" destId="{BA87FB50-5572-4620-9EAE-EBCDC8EE9636}" srcOrd="1" destOrd="0" presId="urn:microsoft.com/office/officeart/2005/8/layout/orgChart1"/>
    <dgm:cxn modelId="{CDCC1B13-D9B8-4E3C-970E-DC76E8653886}" type="presParOf" srcId="{D0949160-5E28-435C-AD5A-CB0ED720CB1C}" destId="{6347807B-90E0-4082-81D3-62AE4F1A4B5C}" srcOrd="1" destOrd="0" presId="urn:microsoft.com/office/officeart/2005/8/layout/orgChart1"/>
    <dgm:cxn modelId="{B75985B0-547A-4A36-8416-8059C3CA03AC}" type="presParOf" srcId="{6347807B-90E0-4082-81D3-62AE4F1A4B5C}" destId="{F137C270-3D2B-41E7-B054-78C5B9B06CA9}" srcOrd="0" destOrd="0" presId="urn:microsoft.com/office/officeart/2005/8/layout/orgChart1"/>
    <dgm:cxn modelId="{E07139F9-FE98-46E0-88AA-91E095403249}" type="presParOf" srcId="{6347807B-90E0-4082-81D3-62AE4F1A4B5C}" destId="{187AA930-037F-439E-B831-3EBA897FFE80}" srcOrd="1" destOrd="0" presId="urn:microsoft.com/office/officeart/2005/8/layout/orgChart1"/>
    <dgm:cxn modelId="{72FEBF07-2A60-4B77-882B-E8A8392C7319}" type="presParOf" srcId="{187AA930-037F-439E-B831-3EBA897FFE80}" destId="{0304F859-72F9-4862-9067-C9704CB7D3F8}" srcOrd="0" destOrd="0" presId="urn:microsoft.com/office/officeart/2005/8/layout/orgChart1"/>
    <dgm:cxn modelId="{0E2076F1-95C7-4836-B29A-07D0CFAB2723}" type="presParOf" srcId="{0304F859-72F9-4862-9067-C9704CB7D3F8}" destId="{F0DFAEF6-5106-4680-A6EA-FB7174A07B30}" srcOrd="0" destOrd="0" presId="urn:microsoft.com/office/officeart/2005/8/layout/orgChart1"/>
    <dgm:cxn modelId="{B718223D-B421-4E04-9112-5ACE387902BC}" type="presParOf" srcId="{0304F859-72F9-4862-9067-C9704CB7D3F8}" destId="{D3215696-0341-4326-A1F9-C397CE513831}" srcOrd="1" destOrd="0" presId="urn:microsoft.com/office/officeart/2005/8/layout/orgChart1"/>
    <dgm:cxn modelId="{4BBF8B34-3590-414D-BB5C-B08F74DEED3C}" type="presParOf" srcId="{187AA930-037F-439E-B831-3EBA897FFE80}" destId="{74D73049-9996-4DDB-A751-A013BE524025}" srcOrd="1" destOrd="0" presId="urn:microsoft.com/office/officeart/2005/8/layout/orgChart1"/>
    <dgm:cxn modelId="{43E80309-D630-405F-87B5-FC09992C9310}" type="presParOf" srcId="{187AA930-037F-439E-B831-3EBA897FFE80}" destId="{152DFFAF-B082-4706-80CD-539896F005BA}" srcOrd="2" destOrd="0" presId="urn:microsoft.com/office/officeart/2005/8/layout/orgChart1"/>
    <dgm:cxn modelId="{4EACC6EF-B3A7-4349-BAEC-4135BA565A04}" type="presParOf" srcId="{D0949160-5E28-435C-AD5A-CB0ED720CB1C}" destId="{B21FEDAF-1F4A-4EA9-9E2C-2E7F127FD835}" srcOrd="2" destOrd="0" presId="urn:microsoft.com/office/officeart/2005/8/layout/orgChart1"/>
    <dgm:cxn modelId="{DC2EC2AD-8E67-4E7A-B6E4-E2D2DFA03C60}" type="presParOf" srcId="{07E20084-6A95-4AD8-916C-0F6B9C3515D1}" destId="{4870D063-4F91-495E-A4F3-7D00CE8E1471}" srcOrd="2" destOrd="0" presId="urn:microsoft.com/office/officeart/2005/8/layout/orgChart1"/>
    <dgm:cxn modelId="{AC76D49E-3B84-47A2-B469-0826E66A6609}" type="presParOf" srcId="{07E20084-6A95-4AD8-916C-0F6B9C3515D1}" destId="{46F0F42D-D959-4B9E-9C3C-3D62DE590E6B}" srcOrd="3" destOrd="0" presId="urn:microsoft.com/office/officeart/2005/8/layout/orgChart1"/>
    <dgm:cxn modelId="{AE294672-AEA0-43E8-8949-D20FC907C0ED}" type="presParOf" srcId="{46F0F42D-D959-4B9E-9C3C-3D62DE590E6B}" destId="{98102EBD-778B-43DC-A05C-3778F105344B}" srcOrd="0" destOrd="0" presId="urn:microsoft.com/office/officeart/2005/8/layout/orgChart1"/>
    <dgm:cxn modelId="{D8835F2C-882E-46B7-9C5E-356EEBEA75A4}" type="presParOf" srcId="{98102EBD-778B-43DC-A05C-3778F105344B}" destId="{8C2953B4-552C-4632-A5D2-118CC156AE96}" srcOrd="0" destOrd="0" presId="urn:microsoft.com/office/officeart/2005/8/layout/orgChart1"/>
    <dgm:cxn modelId="{F65A216D-137C-4F78-AA10-AD5C5955BE37}" type="presParOf" srcId="{98102EBD-778B-43DC-A05C-3778F105344B}" destId="{DB488D2E-9FA5-4499-B684-5A6FF3EC4253}" srcOrd="1" destOrd="0" presId="urn:microsoft.com/office/officeart/2005/8/layout/orgChart1"/>
    <dgm:cxn modelId="{89EB3ED8-45B9-4380-8A37-028AA454F3D6}" type="presParOf" srcId="{46F0F42D-D959-4B9E-9C3C-3D62DE590E6B}" destId="{6FCD3C77-7905-42AF-A502-454E92FE2FEC}" srcOrd="1" destOrd="0" presId="urn:microsoft.com/office/officeart/2005/8/layout/orgChart1"/>
    <dgm:cxn modelId="{76D06B2B-3F45-4295-8107-E320D13EE902}" type="presParOf" srcId="{46F0F42D-D959-4B9E-9C3C-3D62DE590E6B}" destId="{9AC72B7A-94F8-48FB-AB89-D6A82ADB9FBF}" srcOrd="2" destOrd="0" presId="urn:microsoft.com/office/officeart/2005/8/layout/orgChart1"/>
    <dgm:cxn modelId="{81853518-333B-40E6-8014-636EB7A1D15C}" type="presParOf" srcId="{07E20084-6A95-4AD8-916C-0F6B9C3515D1}" destId="{F3F3271B-697F-4072-A2B2-22C17B0BD6DD}" srcOrd="4" destOrd="0" presId="urn:microsoft.com/office/officeart/2005/8/layout/orgChart1"/>
    <dgm:cxn modelId="{0F4E0373-831F-4AEC-80EB-240EA3D6CCBE}" type="presParOf" srcId="{07E20084-6A95-4AD8-916C-0F6B9C3515D1}" destId="{65751C02-1567-4621-B95F-43602312F87B}" srcOrd="5" destOrd="0" presId="urn:microsoft.com/office/officeart/2005/8/layout/orgChart1"/>
    <dgm:cxn modelId="{A6D54FC8-DFC0-4722-A4B9-A6D1F76D1D43}" type="presParOf" srcId="{65751C02-1567-4621-B95F-43602312F87B}" destId="{DB83D9F2-A922-43CA-8F0F-D6918876BFBD}" srcOrd="0" destOrd="0" presId="urn:microsoft.com/office/officeart/2005/8/layout/orgChart1"/>
    <dgm:cxn modelId="{F37EBB88-9BD9-4B04-AB06-CF1944A73BE9}" type="presParOf" srcId="{DB83D9F2-A922-43CA-8F0F-D6918876BFBD}" destId="{09855D6C-14CA-49B2-AB30-1587815ADF1D}" srcOrd="0" destOrd="0" presId="urn:microsoft.com/office/officeart/2005/8/layout/orgChart1"/>
    <dgm:cxn modelId="{25F420BD-90AB-4F8B-BBA1-FA9E6AD53155}" type="presParOf" srcId="{DB83D9F2-A922-43CA-8F0F-D6918876BFBD}" destId="{A9DA9499-AA88-47C6-B92B-5180EE485EF7}" srcOrd="1" destOrd="0" presId="urn:microsoft.com/office/officeart/2005/8/layout/orgChart1"/>
    <dgm:cxn modelId="{ED81BEF5-4CB4-4F11-BA93-C58F0F7506EF}" type="presParOf" srcId="{65751C02-1567-4621-B95F-43602312F87B}" destId="{C8AAF5A6-F377-4F1D-BD94-ABAE862B6F1D}" srcOrd="1" destOrd="0" presId="urn:microsoft.com/office/officeart/2005/8/layout/orgChart1"/>
    <dgm:cxn modelId="{21BFB18A-F2D2-4A50-9908-B42035FD0C53}" type="presParOf" srcId="{C8AAF5A6-F377-4F1D-BD94-ABAE862B6F1D}" destId="{9E996C76-8CE1-4C59-BD23-FB28C22E236E}" srcOrd="0" destOrd="0" presId="urn:microsoft.com/office/officeart/2005/8/layout/orgChart1"/>
    <dgm:cxn modelId="{E12B22C9-BE1C-43B8-ACF5-D08B22246622}" type="presParOf" srcId="{C8AAF5A6-F377-4F1D-BD94-ABAE862B6F1D}" destId="{ADB090C7-B30A-4142-BED1-0F3679760066}" srcOrd="1" destOrd="0" presId="urn:microsoft.com/office/officeart/2005/8/layout/orgChart1"/>
    <dgm:cxn modelId="{918FAE01-3359-4934-8E1B-64BF4052D81E}" type="presParOf" srcId="{ADB090C7-B30A-4142-BED1-0F3679760066}" destId="{ECCBBACC-E0DA-4C0F-9199-8C7D2D92EE80}" srcOrd="0" destOrd="0" presId="urn:microsoft.com/office/officeart/2005/8/layout/orgChart1"/>
    <dgm:cxn modelId="{9DE39EF5-D8A4-40AD-B30D-AE0BF963650E}" type="presParOf" srcId="{ECCBBACC-E0DA-4C0F-9199-8C7D2D92EE80}" destId="{7F44E3A6-0D4D-4109-9845-9D0A15166527}" srcOrd="0" destOrd="0" presId="urn:microsoft.com/office/officeart/2005/8/layout/orgChart1"/>
    <dgm:cxn modelId="{142D4C76-12A1-4127-B68B-05D48CB1B579}" type="presParOf" srcId="{ECCBBACC-E0DA-4C0F-9199-8C7D2D92EE80}" destId="{7891A165-1F91-44C5-8F3C-4168F0D2B039}" srcOrd="1" destOrd="0" presId="urn:microsoft.com/office/officeart/2005/8/layout/orgChart1"/>
    <dgm:cxn modelId="{DFA93A46-A6AE-4C34-89E1-613AE6414B4C}" type="presParOf" srcId="{ADB090C7-B30A-4142-BED1-0F3679760066}" destId="{AE1D1520-9E69-4EAE-9D3E-592D61BF4E46}" srcOrd="1" destOrd="0" presId="urn:microsoft.com/office/officeart/2005/8/layout/orgChart1"/>
    <dgm:cxn modelId="{C42AA579-6615-4A57-82E2-6693158CEB60}" type="presParOf" srcId="{ADB090C7-B30A-4142-BED1-0F3679760066}" destId="{9B948D89-F429-4DE2-80D5-E2D671800AAB}" srcOrd="2" destOrd="0" presId="urn:microsoft.com/office/officeart/2005/8/layout/orgChart1"/>
    <dgm:cxn modelId="{F1FBE867-8C56-4042-B6AE-18E1C9DC2659}" type="presParOf" srcId="{C8AAF5A6-F377-4F1D-BD94-ABAE862B6F1D}" destId="{10793774-681D-490F-87DE-E8FBEA7D0FFC}" srcOrd="2" destOrd="0" presId="urn:microsoft.com/office/officeart/2005/8/layout/orgChart1"/>
    <dgm:cxn modelId="{E829C6BA-6A0D-4D92-9C09-30B0D0BE4790}" type="presParOf" srcId="{C8AAF5A6-F377-4F1D-BD94-ABAE862B6F1D}" destId="{1A87D8B6-8422-4916-B50C-0779DDF1E867}" srcOrd="3" destOrd="0" presId="urn:microsoft.com/office/officeart/2005/8/layout/orgChart1"/>
    <dgm:cxn modelId="{39098F3D-6C96-4602-9881-88F1DA2F4D82}" type="presParOf" srcId="{1A87D8B6-8422-4916-B50C-0779DDF1E867}" destId="{48C9E5AB-9981-4988-8286-838AE46A636F}" srcOrd="0" destOrd="0" presId="urn:microsoft.com/office/officeart/2005/8/layout/orgChart1"/>
    <dgm:cxn modelId="{6CB5A6E4-2262-4C3A-A0CB-184A5E6FAC76}" type="presParOf" srcId="{48C9E5AB-9981-4988-8286-838AE46A636F}" destId="{D332857F-7D15-4872-8D16-91EE2015AD90}" srcOrd="0" destOrd="0" presId="urn:microsoft.com/office/officeart/2005/8/layout/orgChart1"/>
    <dgm:cxn modelId="{4DF4EA63-3878-420A-8F8E-1E730CD4E62C}" type="presParOf" srcId="{48C9E5AB-9981-4988-8286-838AE46A636F}" destId="{B2979228-70DD-4EC8-91DC-C349C7E32A20}" srcOrd="1" destOrd="0" presId="urn:microsoft.com/office/officeart/2005/8/layout/orgChart1"/>
    <dgm:cxn modelId="{9933481F-648C-4CA6-A26B-7CCF3554E62E}" type="presParOf" srcId="{1A87D8B6-8422-4916-B50C-0779DDF1E867}" destId="{B29B0DEC-1D9B-4C41-B3EB-EA153D5A8F81}" srcOrd="1" destOrd="0" presId="urn:microsoft.com/office/officeart/2005/8/layout/orgChart1"/>
    <dgm:cxn modelId="{6EDE984B-09B7-450D-A682-1B89C4C1D7F0}" type="presParOf" srcId="{B29B0DEC-1D9B-4C41-B3EB-EA153D5A8F81}" destId="{2A3788AC-AF87-4CFA-BA58-C78CF5D8C94B}" srcOrd="0" destOrd="0" presId="urn:microsoft.com/office/officeart/2005/8/layout/orgChart1"/>
    <dgm:cxn modelId="{0347D462-2FD1-4925-9EB3-25463EA9493F}" type="presParOf" srcId="{B29B0DEC-1D9B-4C41-B3EB-EA153D5A8F81}" destId="{4488DA4F-E5B7-4FF6-B250-9653D2764FB0}" srcOrd="1" destOrd="0" presId="urn:microsoft.com/office/officeart/2005/8/layout/orgChart1"/>
    <dgm:cxn modelId="{26CD8485-2941-4990-BFAC-46A227F93AA8}" type="presParOf" srcId="{4488DA4F-E5B7-4FF6-B250-9653D2764FB0}" destId="{7105AA5B-5242-4177-A102-A5561AE9E252}" srcOrd="0" destOrd="0" presId="urn:microsoft.com/office/officeart/2005/8/layout/orgChart1"/>
    <dgm:cxn modelId="{75F3E136-288D-462F-9A7E-152C8C9D5B12}" type="presParOf" srcId="{7105AA5B-5242-4177-A102-A5561AE9E252}" destId="{825318FC-5EE1-4DD8-8C54-B88B8729572E}" srcOrd="0" destOrd="0" presId="urn:microsoft.com/office/officeart/2005/8/layout/orgChart1"/>
    <dgm:cxn modelId="{71EA3326-91E6-412F-8CD7-F70005CD2124}" type="presParOf" srcId="{7105AA5B-5242-4177-A102-A5561AE9E252}" destId="{EBD3F919-866B-4CAF-BAB7-C377661A6540}" srcOrd="1" destOrd="0" presId="urn:microsoft.com/office/officeart/2005/8/layout/orgChart1"/>
    <dgm:cxn modelId="{A1520FC0-A92E-41C0-88A3-60BBDBA61D46}" type="presParOf" srcId="{4488DA4F-E5B7-4FF6-B250-9653D2764FB0}" destId="{C90D9E19-6EFC-4649-A7B3-7DC15C0671DF}" srcOrd="1" destOrd="0" presId="urn:microsoft.com/office/officeart/2005/8/layout/orgChart1"/>
    <dgm:cxn modelId="{B46AD961-F455-47EB-AB05-DB0EB2356B6C}" type="presParOf" srcId="{4488DA4F-E5B7-4FF6-B250-9653D2764FB0}" destId="{AEDAC70F-92B4-477F-86AB-7645A64985EA}" srcOrd="2" destOrd="0" presId="urn:microsoft.com/office/officeart/2005/8/layout/orgChart1"/>
    <dgm:cxn modelId="{901E7E03-EA9D-4915-92F8-6E5C7AF64EC0}" type="presParOf" srcId="{B29B0DEC-1D9B-4C41-B3EB-EA153D5A8F81}" destId="{664E9AEE-E35B-4B3C-A06E-49EB058B86F7}" srcOrd="2" destOrd="0" presId="urn:microsoft.com/office/officeart/2005/8/layout/orgChart1"/>
    <dgm:cxn modelId="{20AE9D50-48D6-4D51-97C4-5DB80F19AF23}" type="presParOf" srcId="{B29B0DEC-1D9B-4C41-B3EB-EA153D5A8F81}" destId="{E236EFC6-6519-4BAE-9CB1-260DC52D939F}" srcOrd="3" destOrd="0" presId="urn:microsoft.com/office/officeart/2005/8/layout/orgChart1"/>
    <dgm:cxn modelId="{E134A680-02F7-4166-93B0-2B91748EE42B}" type="presParOf" srcId="{E236EFC6-6519-4BAE-9CB1-260DC52D939F}" destId="{2135026D-9DFF-4A71-8A1A-91E4C2E27444}" srcOrd="0" destOrd="0" presId="urn:microsoft.com/office/officeart/2005/8/layout/orgChart1"/>
    <dgm:cxn modelId="{391BEA6E-DB2E-461A-8EF3-3B0B5B3F2B6C}" type="presParOf" srcId="{2135026D-9DFF-4A71-8A1A-91E4C2E27444}" destId="{8C175A82-CA6A-4197-BC2D-E51E26A7B2C0}" srcOrd="0" destOrd="0" presId="urn:microsoft.com/office/officeart/2005/8/layout/orgChart1"/>
    <dgm:cxn modelId="{16C2DF13-3C42-42A4-A527-E254D58A97EE}" type="presParOf" srcId="{2135026D-9DFF-4A71-8A1A-91E4C2E27444}" destId="{DF16EB79-9AD2-4872-B98F-3E36CBC9129D}" srcOrd="1" destOrd="0" presId="urn:microsoft.com/office/officeart/2005/8/layout/orgChart1"/>
    <dgm:cxn modelId="{4D5204A8-A62F-4B31-BB49-B860AE462B9A}" type="presParOf" srcId="{E236EFC6-6519-4BAE-9CB1-260DC52D939F}" destId="{A7F7954D-31ED-400E-9381-6025915F3218}" srcOrd="1" destOrd="0" presId="urn:microsoft.com/office/officeart/2005/8/layout/orgChart1"/>
    <dgm:cxn modelId="{E9745ACA-8E9D-4B2B-B186-34ECC0802E3C}" type="presParOf" srcId="{E236EFC6-6519-4BAE-9CB1-260DC52D939F}" destId="{D2D493C6-2FB4-4693-B3AB-4E0C2F7B57DD}" srcOrd="2" destOrd="0" presId="urn:microsoft.com/office/officeart/2005/8/layout/orgChart1"/>
    <dgm:cxn modelId="{21F67C3C-F65A-49DA-B58A-90E762BD7EFA}" type="presParOf" srcId="{B29B0DEC-1D9B-4C41-B3EB-EA153D5A8F81}" destId="{2B3C4D58-7FDF-44DB-8278-C41864C557F9}" srcOrd="4" destOrd="0" presId="urn:microsoft.com/office/officeart/2005/8/layout/orgChart1"/>
    <dgm:cxn modelId="{1D5D0072-D0E3-4714-B48F-E63F30B6C434}" type="presParOf" srcId="{B29B0DEC-1D9B-4C41-B3EB-EA153D5A8F81}" destId="{9F11C5E7-3B6E-4604-908C-96E3D9696E09}" srcOrd="5" destOrd="0" presId="urn:microsoft.com/office/officeart/2005/8/layout/orgChart1"/>
    <dgm:cxn modelId="{005CA027-F884-48BB-8FFE-8E6701D2820A}" type="presParOf" srcId="{9F11C5E7-3B6E-4604-908C-96E3D9696E09}" destId="{10E642C9-2FEC-4C3E-BE04-CCFC431554C5}" srcOrd="0" destOrd="0" presId="urn:microsoft.com/office/officeart/2005/8/layout/orgChart1"/>
    <dgm:cxn modelId="{78DE086B-E925-428C-876E-16D65522EFA8}" type="presParOf" srcId="{10E642C9-2FEC-4C3E-BE04-CCFC431554C5}" destId="{95152951-8636-421B-8D43-378A30E9FD70}" srcOrd="0" destOrd="0" presId="urn:microsoft.com/office/officeart/2005/8/layout/orgChart1"/>
    <dgm:cxn modelId="{12D0C6C6-B1F9-4C81-9870-0742501409D0}" type="presParOf" srcId="{10E642C9-2FEC-4C3E-BE04-CCFC431554C5}" destId="{8B16956C-8081-448B-BFA0-B2D5767CEADC}" srcOrd="1" destOrd="0" presId="urn:microsoft.com/office/officeart/2005/8/layout/orgChart1"/>
    <dgm:cxn modelId="{1F55826D-E596-410F-9670-9B9200854D6F}" type="presParOf" srcId="{9F11C5E7-3B6E-4604-908C-96E3D9696E09}" destId="{CB33C29C-F069-439E-ACAC-FE397616CA7F}" srcOrd="1" destOrd="0" presId="urn:microsoft.com/office/officeart/2005/8/layout/orgChart1"/>
    <dgm:cxn modelId="{7DDE37A9-EC30-478B-9B7C-C6BDEB91FA6A}" type="presParOf" srcId="{9F11C5E7-3B6E-4604-908C-96E3D9696E09}" destId="{2133FAD2-FEAB-4860-A10D-D852E51D4210}" srcOrd="2" destOrd="0" presId="urn:microsoft.com/office/officeart/2005/8/layout/orgChart1"/>
    <dgm:cxn modelId="{8CA9A6D6-0461-4725-89AE-7A7662A187F7}" type="presParOf" srcId="{B29B0DEC-1D9B-4C41-B3EB-EA153D5A8F81}" destId="{1798481D-809E-41DA-94AD-5CBDE3959680}" srcOrd="6" destOrd="0" presId="urn:microsoft.com/office/officeart/2005/8/layout/orgChart1"/>
    <dgm:cxn modelId="{D8FB8967-F636-429B-BAC3-3B1C70597BC3}" type="presParOf" srcId="{B29B0DEC-1D9B-4C41-B3EB-EA153D5A8F81}" destId="{69722067-329B-4C7A-A518-5F9249451C75}" srcOrd="7" destOrd="0" presId="urn:microsoft.com/office/officeart/2005/8/layout/orgChart1"/>
    <dgm:cxn modelId="{051CEA27-C48A-4010-93AE-78EAD6AFE59D}" type="presParOf" srcId="{69722067-329B-4C7A-A518-5F9249451C75}" destId="{E1D3CF10-F763-463A-87CF-76B86F9F8498}" srcOrd="0" destOrd="0" presId="urn:microsoft.com/office/officeart/2005/8/layout/orgChart1"/>
    <dgm:cxn modelId="{99F204FD-9558-4865-A480-2B820BB322A6}" type="presParOf" srcId="{E1D3CF10-F763-463A-87CF-76B86F9F8498}" destId="{3DE823A4-801E-4733-A38D-4BC3255EADF8}" srcOrd="0" destOrd="0" presId="urn:microsoft.com/office/officeart/2005/8/layout/orgChart1"/>
    <dgm:cxn modelId="{E244B8FC-21FC-4D39-B7BE-F39AB0C5DF28}" type="presParOf" srcId="{E1D3CF10-F763-463A-87CF-76B86F9F8498}" destId="{81EE24C8-7784-4630-B409-98032D16EAAD}" srcOrd="1" destOrd="0" presId="urn:microsoft.com/office/officeart/2005/8/layout/orgChart1"/>
    <dgm:cxn modelId="{D6A8ADF1-A06C-448D-91C4-ACF3F65E66C9}" type="presParOf" srcId="{69722067-329B-4C7A-A518-5F9249451C75}" destId="{59AE2AC1-8B56-4139-8F98-B1F1B24BE55C}" srcOrd="1" destOrd="0" presId="urn:microsoft.com/office/officeart/2005/8/layout/orgChart1"/>
    <dgm:cxn modelId="{88C01AE2-2B49-414C-BA7E-8553BB884220}" type="presParOf" srcId="{69722067-329B-4C7A-A518-5F9249451C75}" destId="{C37BBDD5-48BE-4701-8B61-477EC591DCE3}" srcOrd="2" destOrd="0" presId="urn:microsoft.com/office/officeart/2005/8/layout/orgChart1"/>
    <dgm:cxn modelId="{CD77EC7E-142C-4071-8AF8-1A9923FFE329}" type="presParOf" srcId="{B29B0DEC-1D9B-4C41-B3EB-EA153D5A8F81}" destId="{31EE6E80-2512-4371-8213-C8C4DAAB1B8B}" srcOrd="8" destOrd="0" presId="urn:microsoft.com/office/officeart/2005/8/layout/orgChart1"/>
    <dgm:cxn modelId="{99B0A111-3D4D-4E6E-9525-43BFD5C01717}" type="presParOf" srcId="{B29B0DEC-1D9B-4C41-B3EB-EA153D5A8F81}" destId="{99B58E93-4EE9-43A5-83BD-2F7B299C1246}" srcOrd="9" destOrd="0" presId="urn:microsoft.com/office/officeart/2005/8/layout/orgChart1"/>
    <dgm:cxn modelId="{7A4C2D4D-7E31-461E-A7FE-30296F03F48E}" type="presParOf" srcId="{99B58E93-4EE9-43A5-83BD-2F7B299C1246}" destId="{09D8C0C2-EA41-4BD4-B88C-9D449181524B}" srcOrd="0" destOrd="0" presId="urn:microsoft.com/office/officeart/2005/8/layout/orgChart1"/>
    <dgm:cxn modelId="{DF55AB59-B4E2-4006-AE85-112188866762}" type="presParOf" srcId="{09D8C0C2-EA41-4BD4-B88C-9D449181524B}" destId="{E540D637-DD46-4A06-A454-6CC026F30767}" srcOrd="0" destOrd="0" presId="urn:microsoft.com/office/officeart/2005/8/layout/orgChart1"/>
    <dgm:cxn modelId="{C8396534-3B09-4016-8F6D-4AE69EC412E8}" type="presParOf" srcId="{09D8C0C2-EA41-4BD4-B88C-9D449181524B}" destId="{D095E708-1E24-43B1-A4E5-23227E0A46A9}" srcOrd="1" destOrd="0" presId="urn:microsoft.com/office/officeart/2005/8/layout/orgChart1"/>
    <dgm:cxn modelId="{C249A721-F5E2-40DE-81A1-D9EEF5159058}" type="presParOf" srcId="{99B58E93-4EE9-43A5-83BD-2F7B299C1246}" destId="{4037A625-0800-4183-86E7-8AC946AEB5E1}" srcOrd="1" destOrd="0" presId="urn:microsoft.com/office/officeart/2005/8/layout/orgChart1"/>
    <dgm:cxn modelId="{D81F8AED-158F-4621-AE53-197438A511B8}" type="presParOf" srcId="{99B58E93-4EE9-43A5-83BD-2F7B299C1246}" destId="{0058AAE4-1FB8-4C65-B8AF-A12A2EB333F5}" srcOrd="2" destOrd="0" presId="urn:microsoft.com/office/officeart/2005/8/layout/orgChart1"/>
    <dgm:cxn modelId="{887A1BCF-7C97-427A-8277-B4381F38FF69}" type="presParOf" srcId="{1A87D8B6-8422-4916-B50C-0779DDF1E867}" destId="{28014E67-5B20-4CC0-AB3B-98A1D6085168}" srcOrd="2" destOrd="0" presId="urn:microsoft.com/office/officeart/2005/8/layout/orgChart1"/>
    <dgm:cxn modelId="{94365E99-B042-47BB-BDD3-F09A04F57A30}" type="presParOf" srcId="{65751C02-1567-4621-B95F-43602312F87B}" destId="{017ECF07-722E-4F1C-8450-1B642338443D}" srcOrd="2" destOrd="0" presId="urn:microsoft.com/office/officeart/2005/8/layout/orgChart1"/>
    <dgm:cxn modelId="{6160C43E-C176-4B22-8C3C-2F4F5136A7EB}" type="presParOf" srcId="{C6E362F5-5D03-4B40-9CAF-F5EF0EA8D553}" destId="{99354FC8-06D5-429E-8FDD-76CC20347497}" srcOrd="2" destOrd="0" presId="urn:microsoft.com/office/officeart/2005/8/layout/orgChart1"/>
  </dgm:cxnLst>
  <dgm:bg>
    <a:solidFill>
      <a:srgbClr val="FFFF00">
        <a:alpha val="40000"/>
      </a:srgb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C3D24D2-333D-4A8D-85D2-88FB4A7494B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6E8A26A-D6BF-4380-8B51-285BDE5C39D8}">
      <dgm:prSet phldrT="[ข้อความ]" custT="1"/>
      <dgm:spPr>
        <a:solidFill>
          <a:srgbClr val="FFFFCC"/>
        </a:solidFill>
      </dgm:spPr>
      <dgm:t>
        <a:bodyPr/>
        <a:lstStyle/>
        <a:p>
          <a:r>
            <a:rPr lang="th-TH" sz="3200" b="1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1. การสกัดด้วยตัวทำลายสาร</a:t>
          </a:r>
          <a:endParaRPr lang="th-TH" sz="3200" b="1" dirty="0">
            <a:solidFill>
              <a:srgbClr val="002060"/>
            </a:solidFill>
          </a:endParaRPr>
        </a:p>
      </dgm:t>
    </dgm:pt>
    <dgm:pt modelId="{921DEC92-043F-4E29-ACD1-8BB852970A04}" type="parTrans" cxnId="{81162600-B616-424A-B43F-BB063E1A4E82}">
      <dgm:prSet/>
      <dgm:spPr/>
      <dgm:t>
        <a:bodyPr/>
        <a:lstStyle/>
        <a:p>
          <a:endParaRPr lang="th-TH" sz="2400"/>
        </a:p>
      </dgm:t>
    </dgm:pt>
    <dgm:pt modelId="{B5A94098-1FC8-41C8-A066-7687B9133E01}" type="sibTrans" cxnId="{81162600-B616-424A-B43F-BB063E1A4E82}">
      <dgm:prSet/>
      <dgm:spPr/>
      <dgm:t>
        <a:bodyPr/>
        <a:lstStyle/>
        <a:p>
          <a:endParaRPr lang="th-TH" sz="2400"/>
        </a:p>
      </dgm:t>
    </dgm:pt>
    <dgm:pt modelId="{D1FC7C4A-D1B0-48C7-A71F-6FBC36DE79D9}">
      <dgm:prSet phldrT="[ข้อความ]" custT="1"/>
      <dgm:spPr>
        <a:solidFill>
          <a:srgbClr val="FFFFCC"/>
        </a:solidFill>
      </dgm:spPr>
      <dgm:t>
        <a:bodyPr/>
        <a:lstStyle/>
        <a:p>
          <a:r>
            <a:rPr lang="th-TH" sz="3200" b="1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2. การแยกสารด้วยวิธีการกลั่น</a:t>
          </a:r>
          <a:endParaRPr lang="th-TH" sz="3200" b="1" dirty="0">
            <a:solidFill>
              <a:srgbClr val="002060"/>
            </a:solidFill>
          </a:endParaRPr>
        </a:p>
      </dgm:t>
    </dgm:pt>
    <dgm:pt modelId="{36609418-3461-4190-B0F8-98F2FABAEE20}" type="parTrans" cxnId="{D192CA83-C069-4B02-A8BB-F3B87B93003C}">
      <dgm:prSet/>
      <dgm:spPr/>
      <dgm:t>
        <a:bodyPr/>
        <a:lstStyle/>
        <a:p>
          <a:endParaRPr lang="th-TH" sz="2400"/>
        </a:p>
      </dgm:t>
    </dgm:pt>
    <dgm:pt modelId="{5B219EAE-0BD3-455B-8651-D6776491E8B3}" type="sibTrans" cxnId="{D192CA83-C069-4B02-A8BB-F3B87B93003C}">
      <dgm:prSet/>
      <dgm:spPr/>
      <dgm:t>
        <a:bodyPr/>
        <a:lstStyle/>
        <a:p>
          <a:endParaRPr lang="th-TH" sz="2400"/>
        </a:p>
      </dgm:t>
    </dgm:pt>
    <dgm:pt modelId="{1529DDD8-9AE1-4A22-9D32-A9C23C5D8B19}">
      <dgm:prSet phldrT="[ข้อความ]" custT="1"/>
      <dgm:spPr>
        <a:solidFill>
          <a:srgbClr val="FFFFCC"/>
        </a:solidFill>
      </dgm:spPr>
      <dgm:t>
        <a:bodyPr/>
        <a:lstStyle/>
        <a:p>
          <a:r>
            <a:rPr lang="th-TH" sz="3200" b="1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3. การแยกด้วยวิธีการตกผลึก</a:t>
          </a:r>
        </a:p>
      </dgm:t>
    </dgm:pt>
    <dgm:pt modelId="{B5F2CF81-6D94-417C-9C57-D588BE0131B3}" type="parTrans" cxnId="{B6EF5184-1029-4CEE-B779-A09A2C125EC9}">
      <dgm:prSet/>
      <dgm:spPr/>
      <dgm:t>
        <a:bodyPr/>
        <a:lstStyle/>
        <a:p>
          <a:endParaRPr lang="th-TH" sz="2400"/>
        </a:p>
      </dgm:t>
    </dgm:pt>
    <dgm:pt modelId="{FFF487B1-3BD7-4477-B840-D92F16D811E6}" type="sibTrans" cxnId="{B6EF5184-1029-4CEE-B779-A09A2C125EC9}">
      <dgm:prSet/>
      <dgm:spPr/>
      <dgm:t>
        <a:bodyPr/>
        <a:lstStyle/>
        <a:p>
          <a:endParaRPr lang="th-TH" sz="2400"/>
        </a:p>
      </dgm:t>
    </dgm:pt>
    <dgm:pt modelId="{0C5E70D4-01B4-463D-A34A-A4733570E04E}">
      <dgm:prSet phldrT="[ข้อความ]" custT="1"/>
      <dgm:spPr>
        <a:solidFill>
          <a:srgbClr val="FFFFCC"/>
        </a:solidFill>
      </dgm:spPr>
      <dgm:t>
        <a:bodyPr/>
        <a:lstStyle/>
        <a:p>
          <a:r>
            <a:rPr lang="th-TH" sz="3200" b="1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4. การแยกสารด้วยวิธีโครมาโทกราฟี</a:t>
          </a:r>
          <a:endParaRPr lang="th-TH" sz="3200" b="1" dirty="0" smtClean="0">
            <a:solidFill>
              <a:srgbClr val="002060"/>
            </a:solidFill>
            <a:latin typeface="CS ChatThai" pitchFamily="2" charset="-34"/>
            <a:cs typeface="CS ChatThai" pitchFamily="2" charset="-34"/>
          </a:endParaRPr>
        </a:p>
      </dgm:t>
    </dgm:pt>
    <dgm:pt modelId="{FC8F72A6-6356-4C4E-A2AD-18B7E38D4270}" type="parTrans" cxnId="{70AEF8B1-2633-47A7-A367-AFBDDFF2CAC5}">
      <dgm:prSet/>
      <dgm:spPr/>
      <dgm:t>
        <a:bodyPr/>
        <a:lstStyle/>
        <a:p>
          <a:endParaRPr lang="th-TH" sz="2400"/>
        </a:p>
      </dgm:t>
    </dgm:pt>
    <dgm:pt modelId="{41BD4891-2F4C-48F4-B55C-72019EA69BDE}" type="sibTrans" cxnId="{70AEF8B1-2633-47A7-A367-AFBDDFF2CAC5}">
      <dgm:prSet/>
      <dgm:spPr/>
      <dgm:t>
        <a:bodyPr/>
        <a:lstStyle/>
        <a:p>
          <a:endParaRPr lang="th-TH" sz="2400"/>
        </a:p>
      </dgm:t>
    </dgm:pt>
    <dgm:pt modelId="{2AC8F26B-C3C0-4AB8-B41C-850AD45BECFB}" type="pres">
      <dgm:prSet presAssocID="{0C3D24D2-333D-4A8D-85D2-88FB4A7494B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0FDAD3F-7AE3-4912-A775-AE6FE2B36055}" type="pres">
      <dgm:prSet presAssocID="{86E8A26A-D6BF-4380-8B51-285BDE5C39D8}" presName="parentLin" presStyleCnt="0"/>
      <dgm:spPr/>
    </dgm:pt>
    <dgm:pt modelId="{09C91987-6D01-40F0-9D2D-3DF92DEEEE7C}" type="pres">
      <dgm:prSet presAssocID="{86E8A26A-D6BF-4380-8B51-285BDE5C39D8}" presName="parentLeftMargin" presStyleLbl="node1" presStyleIdx="0" presStyleCnt="4"/>
      <dgm:spPr/>
      <dgm:t>
        <a:bodyPr/>
        <a:lstStyle/>
        <a:p>
          <a:endParaRPr lang="th-TH"/>
        </a:p>
      </dgm:t>
    </dgm:pt>
    <dgm:pt modelId="{FA354B72-913C-430E-B40D-6E2416A20C1E}" type="pres">
      <dgm:prSet presAssocID="{86E8A26A-D6BF-4380-8B51-285BDE5C39D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67FC77-5227-469F-B3A4-3774DE2E2400}" type="pres">
      <dgm:prSet presAssocID="{86E8A26A-D6BF-4380-8B51-285BDE5C39D8}" presName="negativeSpace" presStyleCnt="0"/>
      <dgm:spPr/>
    </dgm:pt>
    <dgm:pt modelId="{84CFED29-C4FA-4B9A-9792-0CA737D5A116}" type="pres">
      <dgm:prSet presAssocID="{86E8A26A-D6BF-4380-8B51-285BDE5C39D8}" presName="childText" presStyleLbl="conFgAcc1" presStyleIdx="0" presStyleCnt="4">
        <dgm:presLayoutVars>
          <dgm:bulletEnabled val="1"/>
        </dgm:presLayoutVars>
      </dgm:prSet>
      <dgm:spPr/>
    </dgm:pt>
    <dgm:pt modelId="{09904B73-A110-4205-B2CA-382CC4B9016B}" type="pres">
      <dgm:prSet presAssocID="{B5A94098-1FC8-41C8-A066-7687B9133E01}" presName="spaceBetweenRectangles" presStyleCnt="0"/>
      <dgm:spPr/>
    </dgm:pt>
    <dgm:pt modelId="{F50B92AB-7DE3-4ABB-BE75-C43709B36E9D}" type="pres">
      <dgm:prSet presAssocID="{D1FC7C4A-D1B0-48C7-A71F-6FBC36DE79D9}" presName="parentLin" presStyleCnt="0"/>
      <dgm:spPr/>
    </dgm:pt>
    <dgm:pt modelId="{7A1BD6EB-B532-4996-B716-B931F445E937}" type="pres">
      <dgm:prSet presAssocID="{D1FC7C4A-D1B0-48C7-A71F-6FBC36DE79D9}" presName="parentLeftMargin" presStyleLbl="node1" presStyleIdx="0" presStyleCnt="4"/>
      <dgm:spPr/>
      <dgm:t>
        <a:bodyPr/>
        <a:lstStyle/>
        <a:p>
          <a:endParaRPr lang="th-TH"/>
        </a:p>
      </dgm:t>
    </dgm:pt>
    <dgm:pt modelId="{D7985C44-350E-488A-88B3-42CAE681D950}" type="pres">
      <dgm:prSet presAssocID="{D1FC7C4A-D1B0-48C7-A71F-6FBC36DE79D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4546782-1C8D-474C-85AA-2E7D15E115DD}" type="pres">
      <dgm:prSet presAssocID="{D1FC7C4A-D1B0-48C7-A71F-6FBC36DE79D9}" presName="negativeSpace" presStyleCnt="0"/>
      <dgm:spPr/>
    </dgm:pt>
    <dgm:pt modelId="{C68596CC-BC67-4946-9CCD-7B84DEDF012E}" type="pres">
      <dgm:prSet presAssocID="{D1FC7C4A-D1B0-48C7-A71F-6FBC36DE79D9}" presName="childText" presStyleLbl="conFgAcc1" presStyleIdx="1" presStyleCnt="4">
        <dgm:presLayoutVars>
          <dgm:bulletEnabled val="1"/>
        </dgm:presLayoutVars>
      </dgm:prSet>
      <dgm:spPr/>
    </dgm:pt>
    <dgm:pt modelId="{E745805C-6F72-479A-91A9-2C3E62313123}" type="pres">
      <dgm:prSet presAssocID="{5B219EAE-0BD3-455B-8651-D6776491E8B3}" presName="spaceBetweenRectangles" presStyleCnt="0"/>
      <dgm:spPr/>
    </dgm:pt>
    <dgm:pt modelId="{C9767445-1E70-45B6-A354-602B0D5BDA0E}" type="pres">
      <dgm:prSet presAssocID="{1529DDD8-9AE1-4A22-9D32-A9C23C5D8B19}" presName="parentLin" presStyleCnt="0"/>
      <dgm:spPr/>
    </dgm:pt>
    <dgm:pt modelId="{C39BF1CE-18A3-4522-8583-4F267DF4EFC2}" type="pres">
      <dgm:prSet presAssocID="{1529DDD8-9AE1-4A22-9D32-A9C23C5D8B19}" presName="parentLeftMargin" presStyleLbl="node1" presStyleIdx="1" presStyleCnt="4"/>
      <dgm:spPr/>
      <dgm:t>
        <a:bodyPr/>
        <a:lstStyle/>
        <a:p>
          <a:endParaRPr lang="th-TH"/>
        </a:p>
      </dgm:t>
    </dgm:pt>
    <dgm:pt modelId="{7E341512-9DD4-4827-B3A1-E9044FFA8D33}" type="pres">
      <dgm:prSet presAssocID="{1529DDD8-9AE1-4A22-9D32-A9C23C5D8B1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FE3268-96CF-489F-A048-55BC0EA44F2A}" type="pres">
      <dgm:prSet presAssocID="{1529DDD8-9AE1-4A22-9D32-A9C23C5D8B19}" presName="negativeSpace" presStyleCnt="0"/>
      <dgm:spPr/>
    </dgm:pt>
    <dgm:pt modelId="{A7C99397-53F7-4DFB-92A5-855E1182B8FE}" type="pres">
      <dgm:prSet presAssocID="{1529DDD8-9AE1-4A22-9D32-A9C23C5D8B19}" presName="childText" presStyleLbl="conFgAcc1" presStyleIdx="2" presStyleCnt="4">
        <dgm:presLayoutVars>
          <dgm:bulletEnabled val="1"/>
        </dgm:presLayoutVars>
      </dgm:prSet>
      <dgm:spPr/>
    </dgm:pt>
    <dgm:pt modelId="{D5B78467-A73C-42BC-8D35-78DEEAA22A07}" type="pres">
      <dgm:prSet presAssocID="{FFF487B1-3BD7-4477-B840-D92F16D811E6}" presName="spaceBetweenRectangles" presStyleCnt="0"/>
      <dgm:spPr/>
    </dgm:pt>
    <dgm:pt modelId="{D5173C20-9EB5-427D-A0AB-78CAC2357835}" type="pres">
      <dgm:prSet presAssocID="{0C5E70D4-01B4-463D-A34A-A4733570E04E}" presName="parentLin" presStyleCnt="0"/>
      <dgm:spPr/>
    </dgm:pt>
    <dgm:pt modelId="{5D3678EC-14D4-497C-A504-A54B64BC8AD8}" type="pres">
      <dgm:prSet presAssocID="{0C5E70D4-01B4-463D-A34A-A4733570E04E}" presName="parentLeftMargin" presStyleLbl="node1" presStyleIdx="2" presStyleCnt="4"/>
      <dgm:spPr/>
      <dgm:t>
        <a:bodyPr/>
        <a:lstStyle/>
        <a:p>
          <a:endParaRPr lang="th-TH"/>
        </a:p>
      </dgm:t>
    </dgm:pt>
    <dgm:pt modelId="{6B05E1A1-EA6F-402C-AE90-68AD98132EBA}" type="pres">
      <dgm:prSet presAssocID="{0C5E70D4-01B4-463D-A34A-A4733570E04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13E54C9-6776-480D-A610-232C7075802B}" type="pres">
      <dgm:prSet presAssocID="{0C5E70D4-01B4-463D-A34A-A4733570E04E}" presName="negativeSpace" presStyleCnt="0"/>
      <dgm:spPr/>
    </dgm:pt>
    <dgm:pt modelId="{CD1DBBE6-E9B6-4FE8-A77C-C444951681A1}" type="pres">
      <dgm:prSet presAssocID="{0C5E70D4-01B4-463D-A34A-A4733570E04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64581A1-DFC6-4895-8E3D-BCC9B67E8B9A}" type="presOf" srcId="{86E8A26A-D6BF-4380-8B51-285BDE5C39D8}" destId="{FA354B72-913C-430E-B40D-6E2416A20C1E}" srcOrd="1" destOrd="0" presId="urn:microsoft.com/office/officeart/2005/8/layout/list1"/>
    <dgm:cxn modelId="{910021C6-7901-4BF5-B4AE-4405B23D6D6F}" type="presOf" srcId="{1529DDD8-9AE1-4A22-9D32-A9C23C5D8B19}" destId="{C39BF1CE-18A3-4522-8583-4F267DF4EFC2}" srcOrd="0" destOrd="0" presId="urn:microsoft.com/office/officeart/2005/8/layout/list1"/>
    <dgm:cxn modelId="{D32C4A4C-2804-471F-B656-3D3319EC4FD9}" type="presOf" srcId="{1529DDD8-9AE1-4A22-9D32-A9C23C5D8B19}" destId="{7E341512-9DD4-4827-B3A1-E9044FFA8D33}" srcOrd="1" destOrd="0" presId="urn:microsoft.com/office/officeart/2005/8/layout/list1"/>
    <dgm:cxn modelId="{81162600-B616-424A-B43F-BB063E1A4E82}" srcId="{0C3D24D2-333D-4A8D-85D2-88FB4A7494B9}" destId="{86E8A26A-D6BF-4380-8B51-285BDE5C39D8}" srcOrd="0" destOrd="0" parTransId="{921DEC92-043F-4E29-ACD1-8BB852970A04}" sibTransId="{B5A94098-1FC8-41C8-A066-7687B9133E01}"/>
    <dgm:cxn modelId="{D192CA83-C069-4B02-A8BB-F3B87B93003C}" srcId="{0C3D24D2-333D-4A8D-85D2-88FB4A7494B9}" destId="{D1FC7C4A-D1B0-48C7-A71F-6FBC36DE79D9}" srcOrd="1" destOrd="0" parTransId="{36609418-3461-4190-B0F8-98F2FABAEE20}" sibTransId="{5B219EAE-0BD3-455B-8651-D6776491E8B3}"/>
    <dgm:cxn modelId="{4128EDFA-BA92-48DE-AA85-5F8ECC9AA3BC}" type="presOf" srcId="{0C5E70D4-01B4-463D-A34A-A4733570E04E}" destId="{5D3678EC-14D4-497C-A504-A54B64BC8AD8}" srcOrd="0" destOrd="0" presId="urn:microsoft.com/office/officeart/2005/8/layout/list1"/>
    <dgm:cxn modelId="{B6EF5184-1029-4CEE-B779-A09A2C125EC9}" srcId="{0C3D24D2-333D-4A8D-85D2-88FB4A7494B9}" destId="{1529DDD8-9AE1-4A22-9D32-A9C23C5D8B19}" srcOrd="2" destOrd="0" parTransId="{B5F2CF81-6D94-417C-9C57-D588BE0131B3}" sibTransId="{FFF487B1-3BD7-4477-B840-D92F16D811E6}"/>
    <dgm:cxn modelId="{F5E3FC54-CB1C-4251-8F86-75464012FC5A}" type="presOf" srcId="{0C5E70D4-01B4-463D-A34A-A4733570E04E}" destId="{6B05E1A1-EA6F-402C-AE90-68AD98132EBA}" srcOrd="1" destOrd="0" presId="urn:microsoft.com/office/officeart/2005/8/layout/list1"/>
    <dgm:cxn modelId="{DD351CE4-9F21-4591-ABBF-69E31D47B4A6}" type="presOf" srcId="{0C3D24D2-333D-4A8D-85D2-88FB4A7494B9}" destId="{2AC8F26B-C3C0-4AB8-B41C-850AD45BECFB}" srcOrd="0" destOrd="0" presId="urn:microsoft.com/office/officeart/2005/8/layout/list1"/>
    <dgm:cxn modelId="{8932B964-355C-441E-973A-720CFDDCFCAA}" type="presOf" srcId="{D1FC7C4A-D1B0-48C7-A71F-6FBC36DE79D9}" destId="{7A1BD6EB-B532-4996-B716-B931F445E937}" srcOrd="0" destOrd="0" presId="urn:microsoft.com/office/officeart/2005/8/layout/list1"/>
    <dgm:cxn modelId="{70AEF8B1-2633-47A7-A367-AFBDDFF2CAC5}" srcId="{0C3D24D2-333D-4A8D-85D2-88FB4A7494B9}" destId="{0C5E70D4-01B4-463D-A34A-A4733570E04E}" srcOrd="3" destOrd="0" parTransId="{FC8F72A6-6356-4C4E-A2AD-18B7E38D4270}" sibTransId="{41BD4891-2F4C-48F4-B55C-72019EA69BDE}"/>
    <dgm:cxn modelId="{A55D1907-3E49-4FB7-A6DF-0F4B9089FF79}" type="presOf" srcId="{86E8A26A-D6BF-4380-8B51-285BDE5C39D8}" destId="{09C91987-6D01-40F0-9D2D-3DF92DEEEE7C}" srcOrd="0" destOrd="0" presId="urn:microsoft.com/office/officeart/2005/8/layout/list1"/>
    <dgm:cxn modelId="{2CA6378D-FACB-4FA1-905D-FD5765F71F7A}" type="presOf" srcId="{D1FC7C4A-D1B0-48C7-A71F-6FBC36DE79D9}" destId="{D7985C44-350E-488A-88B3-42CAE681D950}" srcOrd="1" destOrd="0" presId="urn:microsoft.com/office/officeart/2005/8/layout/list1"/>
    <dgm:cxn modelId="{31F4749C-D0BF-4029-B86E-F0E50A3E62F2}" type="presParOf" srcId="{2AC8F26B-C3C0-4AB8-B41C-850AD45BECFB}" destId="{00FDAD3F-7AE3-4912-A775-AE6FE2B36055}" srcOrd="0" destOrd="0" presId="urn:microsoft.com/office/officeart/2005/8/layout/list1"/>
    <dgm:cxn modelId="{AF1BED77-E2EB-45EA-9514-AF718A9764AD}" type="presParOf" srcId="{00FDAD3F-7AE3-4912-A775-AE6FE2B36055}" destId="{09C91987-6D01-40F0-9D2D-3DF92DEEEE7C}" srcOrd="0" destOrd="0" presId="urn:microsoft.com/office/officeart/2005/8/layout/list1"/>
    <dgm:cxn modelId="{7998077D-74DE-452A-9544-4C27408630D4}" type="presParOf" srcId="{00FDAD3F-7AE3-4912-A775-AE6FE2B36055}" destId="{FA354B72-913C-430E-B40D-6E2416A20C1E}" srcOrd="1" destOrd="0" presId="urn:microsoft.com/office/officeart/2005/8/layout/list1"/>
    <dgm:cxn modelId="{31A0FCCD-CA08-4A3C-9E79-C75626637B38}" type="presParOf" srcId="{2AC8F26B-C3C0-4AB8-B41C-850AD45BECFB}" destId="{4567FC77-5227-469F-B3A4-3774DE2E2400}" srcOrd="1" destOrd="0" presId="urn:microsoft.com/office/officeart/2005/8/layout/list1"/>
    <dgm:cxn modelId="{D3D50097-F051-4E16-9F73-D2933B068630}" type="presParOf" srcId="{2AC8F26B-C3C0-4AB8-B41C-850AD45BECFB}" destId="{84CFED29-C4FA-4B9A-9792-0CA737D5A116}" srcOrd="2" destOrd="0" presId="urn:microsoft.com/office/officeart/2005/8/layout/list1"/>
    <dgm:cxn modelId="{F1E1992B-17AE-44D2-83C7-E7A890E0394B}" type="presParOf" srcId="{2AC8F26B-C3C0-4AB8-B41C-850AD45BECFB}" destId="{09904B73-A110-4205-B2CA-382CC4B9016B}" srcOrd="3" destOrd="0" presId="urn:microsoft.com/office/officeart/2005/8/layout/list1"/>
    <dgm:cxn modelId="{326D434D-8DBE-4B59-B1D2-6C5C566C68CD}" type="presParOf" srcId="{2AC8F26B-C3C0-4AB8-B41C-850AD45BECFB}" destId="{F50B92AB-7DE3-4ABB-BE75-C43709B36E9D}" srcOrd="4" destOrd="0" presId="urn:microsoft.com/office/officeart/2005/8/layout/list1"/>
    <dgm:cxn modelId="{1EA7A1A7-2F74-4317-9263-0675CE7E0A90}" type="presParOf" srcId="{F50B92AB-7DE3-4ABB-BE75-C43709B36E9D}" destId="{7A1BD6EB-B532-4996-B716-B931F445E937}" srcOrd="0" destOrd="0" presId="urn:microsoft.com/office/officeart/2005/8/layout/list1"/>
    <dgm:cxn modelId="{F7B7BD14-1EEB-46F4-8F02-9239C1ED1B31}" type="presParOf" srcId="{F50B92AB-7DE3-4ABB-BE75-C43709B36E9D}" destId="{D7985C44-350E-488A-88B3-42CAE681D950}" srcOrd="1" destOrd="0" presId="urn:microsoft.com/office/officeart/2005/8/layout/list1"/>
    <dgm:cxn modelId="{FAF0EFA9-7D57-4964-A9A1-33BDB903FB3C}" type="presParOf" srcId="{2AC8F26B-C3C0-4AB8-B41C-850AD45BECFB}" destId="{74546782-1C8D-474C-85AA-2E7D15E115DD}" srcOrd="5" destOrd="0" presId="urn:microsoft.com/office/officeart/2005/8/layout/list1"/>
    <dgm:cxn modelId="{755926B0-D57C-4BDA-87F3-9CCED3DE629E}" type="presParOf" srcId="{2AC8F26B-C3C0-4AB8-B41C-850AD45BECFB}" destId="{C68596CC-BC67-4946-9CCD-7B84DEDF012E}" srcOrd="6" destOrd="0" presId="urn:microsoft.com/office/officeart/2005/8/layout/list1"/>
    <dgm:cxn modelId="{4C142BB8-BF93-4854-844E-18D9BF068163}" type="presParOf" srcId="{2AC8F26B-C3C0-4AB8-B41C-850AD45BECFB}" destId="{E745805C-6F72-479A-91A9-2C3E62313123}" srcOrd="7" destOrd="0" presId="urn:microsoft.com/office/officeart/2005/8/layout/list1"/>
    <dgm:cxn modelId="{761E8D19-4182-44E4-BEB7-D122D6BE1290}" type="presParOf" srcId="{2AC8F26B-C3C0-4AB8-B41C-850AD45BECFB}" destId="{C9767445-1E70-45B6-A354-602B0D5BDA0E}" srcOrd="8" destOrd="0" presId="urn:microsoft.com/office/officeart/2005/8/layout/list1"/>
    <dgm:cxn modelId="{FA86CDA3-46FB-4E8F-8A4B-8B4083CD3569}" type="presParOf" srcId="{C9767445-1E70-45B6-A354-602B0D5BDA0E}" destId="{C39BF1CE-18A3-4522-8583-4F267DF4EFC2}" srcOrd="0" destOrd="0" presId="urn:microsoft.com/office/officeart/2005/8/layout/list1"/>
    <dgm:cxn modelId="{8D82D3D1-6445-4817-81EC-3DFD51656AE4}" type="presParOf" srcId="{C9767445-1E70-45B6-A354-602B0D5BDA0E}" destId="{7E341512-9DD4-4827-B3A1-E9044FFA8D33}" srcOrd="1" destOrd="0" presId="urn:microsoft.com/office/officeart/2005/8/layout/list1"/>
    <dgm:cxn modelId="{EDE9A661-7BA1-4077-959F-EDF1B614DE07}" type="presParOf" srcId="{2AC8F26B-C3C0-4AB8-B41C-850AD45BECFB}" destId="{54FE3268-96CF-489F-A048-55BC0EA44F2A}" srcOrd="9" destOrd="0" presId="urn:microsoft.com/office/officeart/2005/8/layout/list1"/>
    <dgm:cxn modelId="{BE25BF8F-CCF6-454E-87AE-4D097E208D30}" type="presParOf" srcId="{2AC8F26B-C3C0-4AB8-B41C-850AD45BECFB}" destId="{A7C99397-53F7-4DFB-92A5-855E1182B8FE}" srcOrd="10" destOrd="0" presId="urn:microsoft.com/office/officeart/2005/8/layout/list1"/>
    <dgm:cxn modelId="{39B0D800-89AC-4B4E-9C08-EA527D4D27B4}" type="presParOf" srcId="{2AC8F26B-C3C0-4AB8-B41C-850AD45BECFB}" destId="{D5B78467-A73C-42BC-8D35-78DEEAA22A07}" srcOrd="11" destOrd="0" presId="urn:microsoft.com/office/officeart/2005/8/layout/list1"/>
    <dgm:cxn modelId="{CFFDF0E2-8BAF-423E-85D4-A25807081D56}" type="presParOf" srcId="{2AC8F26B-C3C0-4AB8-B41C-850AD45BECFB}" destId="{D5173C20-9EB5-427D-A0AB-78CAC2357835}" srcOrd="12" destOrd="0" presId="urn:microsoft.com/office/officeart/2005/8/layout/list1"/>
    <dgm:cxn modelId="{DBA4AB53-D4D1-434F-8582-9FADD3541262}" type="presParOf" srcId="{D5173C20-9EB5-427D-A0AB-78CAC2357835}" destId="{5D3678EC-14D4-497C-A504-A54B64BC8AD8}" srcOrd="0" destOrd="0" presId="urn:microsoft.com/office/officeart/2005/8/layout/list1"/>
    <dgm:cxn modelId="{01714599-E984-4056-A183-72BE5C2C42EC}" type="presParOf" srcId="{D5173C20-9EB5-427D-A0AB-78CAC2357835}" destId="{6B05E1A1-EA6F-402C-AE90-68AD98132EBA}" srcOrd="1" destOrd="0" presId="urn:microsoft.com/office/officeart/2005/8/layout/list1"/>
    <dgm:cxn modelId="{3A0A0B73-E03F-413A-A702-A46CF9CD0711}" type="presParOf" srcId="{2AC8F26B-C3C0-4AB8-B41C-850AD45BECFB}" destId="{813E54C9-6776-480D-A610-232C7075802B}" srcOrd="13" destOrd="0" presId="urn:microsoft.com/office/officeart/2005/8/layout/list1"/>
    <dgm:cxn modelId="{6C792A66-97E1-4F91-9618-DC5FF2D52F20}" type="presParOf" srcId="{2AC8F26B-C3C0-4AB8-B41C-850AD45BECFB}" destId="{CD1DBBE6-E9B6-4FE8-A77C-C444951681A1}" srcOrd="14" destOrd="0" presId="urn:microsoft.com/office/officeart/2005/8/layout/list1"/>
  </dgm:cxnLst>
  <dgm:bg>
    <a:solidFill>
      <a:srgbClr val="CCFF66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E5D9F9D-EF48-46CB-AD9B-DA1FF9E8786A}" type="doc">
      <dgm:prSet loTypeId="urn:microsoft.com/office/officeart/2005/8/layout/lProcess3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FC1FFEA3-D769-420D-8EF0-F240A9BD3860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รสเปรี้ยว</a:t>
          </a:r>
          <a:endParaRPr lang="th-TH" dirty="0"/>
        </a:p>
      </dgm:t>
    </dgm:pt>
    <dgm:pt modelId="{D4774596-069A-4251-962B-831F9DBD4BDE}" type="parTrans" cxnId="{AFBF100F-FC23-4D88-B78D-291E3701E594}">
      <dgm:prSet/>
      <dgm:spPr/>
      <dgm:t>
        <a:bodyPr/>
        <a:lstStyle/>
        <a:p>
          <a:endParaRPr lang="th-TH"/>
        </a:p>
      </dgm:t>
    </dgm:pt>
    <dgm:pt modelId="{A94F4C28-D380-4D35-AB6F-E960BC731994}" type="sibTrans" cxnId="{AFBF100F-FC23-4D88-B78D-291E3701E594}">
      <dgm:prSet/>
      <dgm:spPr/>
      <dgm:t>
        <a:bodyPr/>
        <a:lstStyle/>
        <a:p>
          <a:endParaRPr lang="th-TH"/>
        </a:p>
      </dgm:t>
    </dgm:pt>
    <dgm:pt modelId="{1DDD53C2-FD5A-4C36-9844-68ECF95770EA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กรดทำปฏิกิริยากับโลหะที่ว่องไว</a:t>
          </a:r>
          <a:endParaRPr lang="th-TH" dirty="0"/>
        </a:p>
      </dgm:t>
    </dgm:pt>
    <dgm:pt modelId="{9C0A4751-4A6E-49BC-8ABF-787581F80BCB}" type="parTrans" cxnId="{F8ED2593-E880-443D-9241-F9430AA2FB3A}">
      <dgm:prSet/>
      <dgm:spPr/>
      <dgm:t>
        <a:bodyPr/>
        <a:lstStyle/>
        <a:p>
          <a:endParaRPr lang="th-TH"/>
        </a:p>
      </dgm:t>
    </dgm:pt>
    <dgm:pt modelId="{8D7857A3-FFA3-4350-A55A-B3A30A2E9035}" type="sibTrans" cxnId="{F8ED2593-E880-443D-9241-F9430AA2FB3A}">
      <dgm:prSet/>
      <dgm:spPr/>
      <dgm:t>
        <a:bodyPr/>
        <a:lstStyle/>
        <a:p>
          <a:endParaRPr lang="th-TH"/>
        </a:p>
      </dgm:t>
    </dgm:pt>
    <dgm:pt modelId="{7DC24028-4731-4F3C-A5D7-9B49564561E7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สารละลายกรดนำไฟฟ้าได้</a:t>
          </a:r>
          <a:endParaRPr lang="th-TH" dirty="0"/>
        </a:p>
      </dgm:t>
    </dgm:pt>
    <dgm:pt modelId="{0AB8BA42-A1D9-4FC7-966E-5E98DD6BB5F1}" type="parTrans" cxnId="{8C9D7AD4-F146-4F06-805B-3BA175B026E1}">
      <dgm:prSet/>
      <dgm:spPr/>
      <dgm:t>
        <a:bodyPr/>
        <a:lstStyle/>
        <a:p>
          <a:endParaRPr lang="th-TH"/>
        </a:p>
      </dgm:t>
    </dgm:pt>
    <dgm:pt modelId="{ED750CBE-9C10-4FC1-B579-00530E0907A5}" type="sibTrans" cxnId="{8C9D7AD4-F146-4F06-805B-3BA175B026E1}">
      <dgm:prSet/>
      <dgm:spPr/>
      <dgm:t>
        <a:bodyPr/>
        <a:lstStyle/>
        <a:p>
          <a:endParaRPr lang="th-TH"/>
        </a:p>
      </dgm:t>
    </dgm:pt>
    <dgm:pt modelId="{DFEE1511-A413-40F7-93B0-D398671A415D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เปลี่ยนสีลิตมัสน้ำเงิน แดง</a:t>
          </a:r>
          <a:endParaRPr lang="th-TH" dirty="0"/>
        </a:p>
      </dgm:t>
    </dgm:pt>
    <dgm:pt modelId="{A0D995AA-6C40-4F99-B72A-AAF7BBB4D5C6}" type="parTrans" cxnId="{64FE94F7-8B5D-443C-9448-A05B531B4CBA}">
      <dgm:prSet/>
      <dgm:spPr/>
      <dgm:t>
        <a:bodyPr/>
        <a:lstStyle/>
        <a:p>
          <a:endParaRPr lang="th-TH"/>
        </a:p>
      </dgm:t>
    </dgm:pt>
    <dgm:pt modelId="{026F2AA8-CA6E-43DB-BD16-9929C2CAD360}" type="sibTrans" cxnId="{64FE94F7-8B5D-443C-9448-A05B531B4CBA}">
      <dgm:prSet/>
      <dgm:spPr/>
      <dgm:t>
        <a:bodyPr/>
        <a:lstStyle/>
        <a:p>
          <a:endParaRPr lang="th-TH"/>
        </a:p>
      </dgm:t>
    </dgm:pt>
    <dgm:pt modelId="{9C232C5C-0ADC-4BBC-93F3-53471B144C76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กัดกร่อนโลหะ หินปูน</a:t>
          </a:r>
          <a:endParaRPr lang="th-TH" dirty="0"/>
        </a:p>
      </dgm:t>
    </dgm:pt>
    <dgm:pt modelId="{1ACD20DD-FECE-4DF1-A8D7-689FDB5A918E}" type="parTrans" cxnId="{F7DB5DBD-265C-4435-B01E-B3D285E2315D}">
      <dgm:prSet/>
      <dgm:spPr/>
      <dgm:t>
        <a:bodyPr/>
        <a:lstStyle/>
        <a:p>
          <a:endParaRPr lang="th-TH"/>
        </a:p>
      </dgm:t>
    </dgm:pt>
    <dgm:pt modelId="{223F0564-9317-49F0-952E-6BB4D1776551}" type="sibTrans" cxnId="{F7DB5DBD-265C-4435-B01E-B3D285E2315D}">
      <dgm:prSet/>
      <dgm:spPr/>
      <dgm:t>
        <a:bodyPr/>
        <a:lstStyle/>
        <a:p>
          <a:endParaRPr lang="th-TH"/>
        </a:p>
      </dgm:t>
    </dgm:pt>
    <dgm:pt modelId="{209EFE53-E788-4CF5-AD0A-8784ACA7080C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กรด + เบส </a:t>
          </a:r>
          <a:br>
            <a:rPr lang="th-TH" dirty="0" smtClean="0">
              <a:latin typeface="CS ChatThai" pitchFamily="2" charset="-34"/>
              <a:cs typeface="CS ChatThai" pitchFamily="2" charset="-34"/>
            </a:rPr>
          </a:br>
          <a:r>
            <a:rPr lang="th-TH" dirty="0" smtClean="0">
              <a:latin typeface="CS ChatThai" pitchFamily="2" charset="-34"/>
              <a:cs typeface="CS ChatThai" pitchFamily="2" charset="-34"/>
            </a:rPr>
            <a:t>เกลือ + น้ำ (กลาง)</a:t>
          </a:r>
          <a:endParaRPr lang="th-TH" dirty="0"/>
        </a:p>
      </dgm:t>
    </dgm:pt>
    <dgm:pt modelId="{707A3E12-AF46-4367-B9EF-7CCE5325E9C6}" type="parTrans" cxnId="{78F42E3E-F849-4A5B-8044-747DE5F32CA1}">
      <dgm:prSet/>
      <dgm:spPr/>
      <dgm:t>
        <a:bodyPr/>
        <a:lstStyle/>
        <a:p>
          <a:endParaRPr lang="th-TH"/>
        </a:p>
      </dgm:t>
    </dgm:pt>
    <dgm:pt modelId="{675E68B2-D06E-4882-8DD4-47A12B9B1E4D}" type="sibTrans" cxnId="{78F42E3E-F849-4A5B-8044-747DE5F32CA1}">
      <dgm:prSet/>
      <dgm:spPr/>
      <dgm:t>
        <a:bodyPr/>
        <a:lstStyle/>
        <a:p>
          <a:endParaRPr lang="th-TH"/>
        </a:p>
      </dgm:t>
    </dgm:pt>
    <dgm:pt modelId="{5BC68F4D-9DE6-41C8-B7C1-106FD9865E61}">
      <dgm:prSet phldrT="[ข้อความ]"/>
      <dgm:spPr/>
      <dgm:t>
        <a:bodyPr/>
        <a:lstStyle/>
        <a:p>
          <a:r>
            <a:rPr lang="th-TH" dirty="0" smtClean="0">
              <a:latin typeface="CS ChatThai" pitchFamily="2" charset="-34"/>
              <a:cs typeface="CS ChatThai" pitchFamily="2" charset="-34"/>
            </a:rPr>
            <a:t>ทำปฏิกิริยากับหินปูน</a:t>
          </a:r>
          <a:endParaRPr lang="th-TH" dirty="0"/>
        </a:p>
      </dgm:t>
    </dgm:pt>
    <dgm:pt modelId="{D273BF04-14AC-474B-9CC7-30B8CD73775F}" type="parTrans" cxnId="{9B21AD1D-7DB3-44D0-88DC-1A96F856456B}">
      <dgm:prSet/>
      <dgm:spPr/>
      <dgm:t>
        <a:bodyPr/>
        <a:lstStyle/>
        <a:p>
          <a:endParaRPr lang="th-TH"/>
        </a:p>
      </dgm:t>
    </dgm:pt>
    <dgm:pt modelId="{41925CB6-91F7-468D-8678-B4298B16C503}" type="sibTrans" cxnId="{9B21AD1D-7DB3-44D0-88DC-1A96F856456B}">
      <dgm:prSet/>
      <dgm:spPr/>
      <dgm:t>
        <a:bodyPr/>
        <a:lstStyle/>
        <a:p>
          <a:endParaRPr lang="th-TH"/>
        </a:p>
      </dgm:t>
    </dgm:pt>
    <dgm:pt modelId="{4420EE0B-5336-4D59-B369-42E3F00B62C1}" type="pres">
      <dgm:prSet presAssocID="{5E5D9F9D-EF48-46CB-AD9B-DA1FF9E8786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07BBE1AE-37D3-4673-98F0-89D20CB2CC1A}" type="pres">
      <dgm:prSet presAssocID="{FC1FFEA3-D769-420D-8EF0-F240A9BD3860}" presName="horFlow" presStyleCnt="0"/>
      <dgm:spPr/>
    </dgm:pt>
    <dgm:pt modelId="{EA5BBE69-8E23-403D-9EA3-5EC81821A5EE}" type="pres">
      <dgm:prSet presAssocID="{FC1FFEA3-D769-420D-8EF0-F240A9BD3860}" presName="bigChev" presStyleLbl="node1" presStyleIdx="0" presStyleCnt="3"/>
      <dgm:spPr/>
      <dgm:t>
        <a:bodyPr/>
        <a:lstStyle/>
        <a:p>
          <a:endParaRPr lang="th-TH"/>
        </a:p>
      </dgm:t>
    </dgm:pt>
    <dgm:pt modelId="{86D4F6B4-D3A6-43E3-8738-C55C080DB195}" type="pres">
      <dgm:prSet presAssocID="{9C0A4751-4A6E-49BC-8ABF-787581F80BCB}" presName="parTrans" presStyleCnt="0"/>
      <dgm:spPr/>
    </dgm:pt>
    <dgm:pt modelId="{16ABF14A-9BFA-4EF3-B173-E1FC3A11F69D}" type="pres">
      <dgm:prSet presAssocID="{1DDD53C2-FD5A-4C36-9844-68ECF95770EA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F671048-A9F0-4F47-98E4-5FC6E29BBF7B}" type="pres">
      <dgm:prSet presAssocID="{8D7857A3-FFA3-4350-A55A-B3A30A2E9035}" presName="sibTrans" presStyleCnt="0"/>
      <dgm:spPr/>
    </dgm:pt>
    <dgm:pt modelId="{FDD9452B-1106-4E7F-A1DC-A4FEB20AA6B9}" type="pres">
      <dgm:prSet presAssocID="{7DC24028-4731-4F3C-A5D7-9B49564561E7}" presName="node" presStyleLbl="alignAccFollowNode1" presStyleIdx="1" presStyleCnt="4" custLinFactY="36760" custLinFactNeighborX="-14013" custLinFactNeighborY="1000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310B4A-C5F5-4BCB-910A-393A62C06EFC}" type="pres">
      <dgm:prSet presAssocID="{FC1FFEA3-D769-420D-8EF0-F240A9BD3860}" presName="vSp" presStyleCnt="0"/>
      <dgm:spPr/>
    </dgm:pt>
    <dgm:pt modelId="{455780FC-92C8-486A-8B5B-49CA1324082E}" type="pres">
      <dgm:prSet presAssocID="{DFEE1511-A413-40F7-93B0-D398671A415D}" presName="horFlow" presStyleCnt="0"/>
      <dgm:spPr/>
    </dgm:pt>
    <dgm:pt modelId="{B71EBDD4-66AC-49E3-906D-25891721923A}" type="pres">
      <dgm:prSet presAssocID="{DFEE1511-A413-40F7-93B0-D398671A415D}" presName="bigChev" presStyleLbl="node1" presStyleIdx="1" presStyleCnt="3"/>
      <dgm:spPr/>
      <dgm:t>
        <a:bodyPr/>
        <a:lstStyle/>
        <a:p>
          <a:endParaRPr lang="th-TH"/>
        </a:p>
      </dgm:t>
    </dgm:pt>
    <dgm:pt modelId="{9C022569-AA34-4E68-B3A4-24A7A59784EA}" type="pres">
      <dgm:prSet presAssocID="{1ACD20DD-FECE-4DF1-A8D7-689FDB5A918E}" presName="parTrans" presStyleCnt="0"/>
      <dgm:spPr/>
    </dgm:pt>
    <dgm:pt modelId="{A691C5F4-B8AC-41C9-BEBA-004DB2ACC638}" type="pres">
      <dgm:prSet presAssocID="{9C232C5C-0ADC-4BBC-93F3-53471B144C76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58492D9-975A-429D-AFF4-E240E5CD31F9}" type="pres">
      <dgm:prSet presAssocID="{DFEE1511-A413-40F7-93B0-D398671A415D}" presName="vSp" presStyleCnt="0"/>
      <dgm:spPr/>
    </dgm:pt>
    <dgm:pt modelId="{78EA79DE-DD6A-4AF0-BF52-66E2062A8A4D}" type="pres">
      <dgm:prSet presAssocID="{209EFE53-E788-4CF5-AD0A-8784ACA7080C}" presName="horFlow" presStyleCnt="0"/>
      <dgm:spPr/>
    </dgm:pt>
    <dgm:pt modelId="{EC7C3DF2-EF66-4AF1-BD43-0BDBA8AB0F1C}" type="pres">
      <dgm:prSet presAssocID="{209EFE53-E788-4CF5-AD0A-8784ACA7080C}" presName="bigChev" presStyleLbl="node1" presStyleIdx="2" presStyleCnt="3"/>
      <dgm:spPr/>
      <dgm:t>
        <a:bodyPr/>
        <a:lstStyle/>
        <a:p>
          <a:endParaRPr lang="th-TH"/>
        </a:p>
      </dgm:t>
    </dgm:pt>
    <dgm:pt modelId="{F065BBA8-FFD8-451C-9F58-BEEE910F173F}" type="pres">
      <dgm:prSet presAssocID="{D273BF04-14AC-474B-9CC7-30B8CD73775F}" presName="parTrans" presStyleCnt="0"/>
      <dgm:spPr/>
    </dgm:pt>
    <dgm:pt modelId="{F5B82DCB-4101-402D-A408-691D2D3C17A6}" type="pres">
      <dgm:prSet presAssocID="{5BC68F4D-9DE6-41C8-B7C1-106FD9865E61}" presName="node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E22B094-A7DC-48E7-A28A-36493D652BEC}" type="presOf" srcId="{9C232C5C-0ADC-4BBC-93F3-53471B144C76}" destId="{A691C5F4-B8AC-41C9-BEBA-004DB2ACC638}" srcOrd="0" destOrd="0" presId="urn:microsoft.com/office/officeart/2005/8/layout/lProcess3"/>
    <dgm:cxn modelId="{55E606CF-A938-49ED-B450-5F0A5A9C42E0}" type="presOf" srcId="{1DDD53C2-FD5A-4C36-9844-68ECF95770EA}" destId="{16ABF14A-9BFA-4EF3-B173-E1FC3A11F69D}" srcOrd="0" destOrd="0" presId="urn:microsoft.com/office/officeart/2005/8/layout/lProcess3"/>
    <dgm:cxn modelId="{EB2AD905-474A-4640-B647-D9FDE85A5479}" type="presOf" srcId="{5E5D9F9D-EF48-46CB-AD9B-DA1FF9E8786A}" destId="{4420EE0B-5336-4D59-B369-42E3F00B62C1}" srcOrd="0" destOrd="0" presId="urn:microsoft.com/office/officeart/2005/8/layout/lProcess3"/>
    <dgm:cxn modelId="{F7DB5DBD-265C-4435-B01E-B3D285E2315D}" srcId="{DFEE1511-A413-40F7-93B0-D398671A415D}" destId="{9C232C5C-0ADC-4BBC-93F3-53471B144C76}" srcOrd="0" destOrd="0" parTransId="{1ACD20DD-FECE-4DF1-A8D7-689FDB5A918E}" sibTransId="{223F0564-9317-49F0-952E-6BB4D1776551}"/>
    <dgm:cxn modelId="{2BF0D809-4178-48D4-B0D4-BB04A0D31EE8}" type="presOf" srcId="{209EFE53-E788-4CF5-AD0A-8784ACA7080C}" destId="{EC7C3DF2-EF66-4AF1-BD43-0BDBA8AB0F1C}" srcOrd="0" destOrd="0" presId="urn:microsoft.com/office/officeart/2005/8/layout/lProcess3"/>
    <dgm:cxn modelId="{F96F2D45-B200-499F-8156-2726EBC0996D}" type="presOf" srcId="{5BC68F4D-9DE6-41C8-B7C1-106FD9865E61}" destId="{F5B82DCB-4101-402D-A408-691D2D3C17A6}" srcOrd="0" destOrd="0" presId="urn:microsoft.com/office/officeart/2005/8/layout/lProcess3"/>
    <dgm:cxn modelId="{940200FC-3985-4877-AD3A-95C2D1B6FCA5}" type="presOf" srcId="{FC1FFEA3-D769-420D-8EF0-F240A9BD3860}" destId="{EA5BBE69-8E23-403D-9EA3-5EC81821A5EE}" srcOrd="0" destOrd="0" presId="urn:microsoft.com/office/officeart/2005/8/layout/lProcess3"/>
    <dgm:cxn modelId="{F8ED2593-E880-443D-9241-F9430AA2FB3A}" srcId="{FC1FFEA3-D769-420D-8EF0-F240A9BD3860}" destId="{1DDD53C2-FD5A-4C36-9844-68ECF95770EA}" srcOrd="0" destOrd="0" parTransId="{9C0A4751-4A6E-49BC-8ABF-787581F80BCB}" sibTransId="{8D7857A3-FFA3-4350-A55A-B3A30A2E9035}"/>
    <dgm:cxn modelId="{78F42E3E-F849-4A5B-8044-747DE5F32CA1}" srcId="{5E5D9F9D-EF48-46CB-AD9B-DA1FF9E8786A}" destId="{209EFE53-E788-4CF5-AD0A-8784ACA7080C}" srcOrd="2" destOrd="0" parTransId="{707A3E12-AF46-4367-B9EF-7CCE5325E9C6}" sibTransId="{675E68B2-D06E-4882-8DD4-47A12B9B1E4D}"/>
    <dgm:cxn modelId="{A9B6B4F1-6F09-4BDA-9652-4FFE99F052B5}" type="presOf" srcId="{DFEE1511-A413-40F7-93B0-D398671A415D}" destId="{B71EBDD4-66AC-49E3-906D-25891721923A}" srcOrd="0" destOrd="0" presId="urn:microsoft.com/office/officeart/2005/8/layout/lProcess3"/>
    <dgm:cxn modelId="{AFBF100F-FC23-4D88-B78D-291E3701E594}" srcId="{5E5D9F9D-EF48-46CB-AD9B-DA1FF9E8786A}" destId="{FC1FFEA3-D769-420D-8EF0-F240A9BD3860}" srcOrd="0" destOrd="0" parTransId="{D4774596-069A-4251-962B-831F9DBD4BDE}" sibTransId="{A94F4C28-D380-4D35-AB6F-E960BC731994}"/>
    <dgm:cxn modelId="{8C9D7AD4-F146-4F06-805B-3BA175B026E1}" srcId="{FC1FFEA3-D769-420D-8EF0-F240A9BD3860}" destId="{7DC24028-4731-4F3C-A5D7-9B49564561E7}" srcOrd="1" destOrd="0" parTransId="{0AB8BA42-A1D9-4FC7-966E-5E98DD6BB5F1}" sibTransId="{ED750CBE-9C10-4FC1-B579-00530E0907A5}"/>
    <dgm:cxn modelId="{9B21AD1D-7DB3-44D0-88DC-1A96F856456B}" srcId="{209EFE53-E788-4CF5-AD0A-8784ACA7080C}" destId="{5BC68F4D-9DE6-41C8-B7C1-106FD9865E61}" srcOrd="0" destOrd="0" parTransId="{D273BF04-14AC-474B-9CC7-30B8CD73775F}" sibTransId="{41925CB6-91F7-468D-8678-B4298B16C503}"/>
    <dgm:cxn modelId="{64FE94F7-8B5D-443C-9448-A05B531B4CBA}" srcId="{5E5D9F9D-EF48-46CB-AD9B-DA1FF9E8786A}" destId="{DFEE1511-A413-40F7-93B0-D398671A415D}" srcOrd="1" destOrd="0" parTransId="{A0D995AA-6C40-4F99-B72A-AAF7BBB4D5C6}" sibTransId="{026F2AA8-CA6E-43DB-BD16-9929C2CAD360}"/>
    <dgm:cxn modelId="{92DA5373-A2E5-4C24-951B-9311139A24B7}" type="presOf" srcId="{7DC24028-4731-4F3C-A5D7-9B49564561E7}" destId="{FDD9452B-1106-4E7F-A1DC-A4FEB20AA6B9}" srcOrd="0" destOrd="0" presId="urn:microsoft.com/office/officeart/2005/8/layout/lProcess3"/>
    <dgm:cxn modelId="{FD3C1C55-36BB-451B-BDF5-B7E40560353A}" type="presParOf" srcId="{4420EE0B-5336-4D59-B369-42E3F00B62C1}" destId="{07BBE1AE-37D3-4673-98F0-89D20CB2CC1A}" srcOrd="0" destOrd="0" presId="urn:microsoft.com/office/officeart/2005/8/layout/lProcess3"/>
    <dgm:cxn modelId="{DB8E4764-3924-476C-B434-FD9984127D78}" type="presParOf" srcId="{07BBE1AE-37D3-4673-98F0-89D20CB2CC1A}" destId="{EA5BBE69-8E23-403D-9EA3-5EC81821A5EE}" srcOrd="0" destOrd="0" presId="urn:microsoft.com/office/officeart/2005/8/layout/lProcess3"/>
    <dgm:cxn modelId="{8E933BEE-7497-4D2D-B6BC-A9710B303DE9}" type="presParOf" srcId="{07BBE1AE-37D3-4673-98F0-89D20CB2CC1A}" destId="{86D4F6B4-D3A6-43E3-8738-C55C080DB195}" srcOrd="1" destOrd="0" presId="urn:microsoft.com/office/officeart/2005/8/layout/lProcess3"/>
    <dgm:cxn modelId="{A2F77797-4961-498B-95A6-8F7F98A3E85D}" type="presParOf" srcId="{07BBE1AE-37D3-4673-98F0-89D20CB2CC1A}" destId="{16ABF14A-9BFA-4EF3-B173-E1FC3A11F69D}" srcOrd="2" destOrd="0" presId="urn:microsoft.com/office/officeart/2005/8/layout/lProcess3"/>
    <dgm:cxn modelId="{2DE6B97C-47EE-4366-90E9-FCEBE1BF2FDC}" type="presParOf" srcId="{07BBE1AE-37D3-4673-98F0-89D20CB2CC1A}" destId="{7F671048-A9F0-4F47-98E4-5FC6E29BBF7B}" srcOrd="3" destOrd="0" presId="urn:microsoft.com/office/officeart/2005/8/layout/lProcess3"/>
    <dgm:cxn modelId="{EE2B92E8-186E-4075-8EF7-17CCBF5947D5}" type="presParOf" srcId="{07BBE1AE-37D3-4673-98F0-89D20CB2CC1A}" destId="{FDD9452B-1106-4E7F-A1DC-A4FEB20AA6B9}" srcOrd="4" destOrd="0" presId="urn:microsoft.com/office/officeart/2005/8/layout/lProcess3"/>
    <dgm:cxn modelId="{DC5FBDF9-B2F5-47DC-844F-1E303DD65CD8}" type="presParOf" srcId="{4420EE0B-5336-4D59-B369-42E3F00B62C1}" destId="{45310B4A-C5F5-4BCB-910A-393A62C06EFC}" srcOrd="1" destOrd="0" presId="urn:microsoft.com/office/officeart/2005/8/layout/lProcess3"/>
    <dgm:cxn modelId="{C8B24535-6A6C-4EA3-B415-C8528326E093}" type="presParOf" srcId="{4420EE0B-5336-4D59-B369-42E3F00B62C1}" destId="{455780FC-92C8-486A-8B5B-49CA1324082E}" srcOrd="2" destOrd="0" presId="urn:microsoft.com/office/officeart/2005/8/layout/lProcess3"/>
    <dgm:cxn modelId="{17334B94-D23A-464D-9262-8404D6B4E6DD}" type="presParOf" srcId="{455780FC-92C8-486A-8B5B-49CA1324082E}" destId="{B71EBDD4-66AC-49E3-906D-25891721923A}" srcOrd="0" destOrd="0" presId="urn:microsoft.com/office/officeart/2005/8/layout/lProcess3"/>
    <dgm:cxn modelId="{C02D9C41-79B4-4679-9132-901DFE707CAB}" type="presParOf" srcId="{455780FC-92C8-486A-8B5B-49CA1324082E}" destId="{9C022569-AA34-4E68-B3A4-24A7A59784EA}" srcOrd="1" destOrd="0" presId="urn:microsoft.com/office/officeart/2005/8/layout/lProcess3"/>
    <dgm:cxn modelId="{44D97986-A95C-442B-BF19-A6A1B21ED3CB}" type="presParOf" srcId="{455780FC-92C8-486A-8B5B-49CA1324082E}" destId="{A691C5F4-B8AC-41C9-BEBA-004DB2ACC638}" srcOrd="2" destOrd="0" presId="urn:microsoft.com/office/officeart/2005/8/layout/lProcess3"/>
    <dgm:cxn modelId="{8AFA7B22-1892-4AF5-9A79-F1AD672E2D42}" type="presParOf" srcId="{4420EE0B-5336-4D59-B369-42E3F00B62C1}" destId="{858492D9-975A-429D-AFF4-E240E5CD31F9}" srcOrd="3" destOrd="0" presId="urn:microsoft.com/office/officeart/2005/8/layout/lProcess3"/>
    <dgm:cxn modelId="{B7952658-7900-4E1D-8C18-64A8A120398F}" type="presParOf" srcId="{4420EE0B-5336-4D59-B369-42E3F00B62C1}" destId="{78EA79DE-DD6A-4AF0-BF52-66E2062A8A4D}" srcOrd="4" destOrd="0" presId="urn:microsoft.com/office/officeart/2005/8/layout/lProcess3"/>
    <dgm:cxn modelId="{F3C01CB0-841C-49BF-9189-C7B3AEA90D85}" type="presParOf" srcId="{78EA79DE-DD6A-4AF0-BF52-66E2062A8A4D}" destId="{EC7C3DF2-EF66-4AF1-BD43-0BDBA8AB0F1C}" srcOrd="0" destOrd="0" presId="urn:microsoft.com/office/officeart/2005/8/layout/lProcess3"/>
    <dgm:cxn modelId="{CD29FA5A-91FF-45A3-AC05-510E6FF317C2}" type="presParOf" srcId="{78EA79DE-DD6A-4AF0-BF52-66E2062A8A4D}" destId="{F065BBA8-FFD8-451C-9F58-BEEE910F173F}" srcOrd="1" destOrd="0" presId="urn:microsoft.com/office/officeart/2005/8/layout/lProcess3"/>
    <dgm:cxn modelId="{837E5EE1-53F8-4370-8637-A3114C29CFA1}" type="presParOf" srcId="{78EA79DE-DD6A-4AF0-BF52-66E2062A8A4D}" destId="{F5B82DCB-4101-402D-A408-691D2D3C17A6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F22F08D-08FC-4558-A1BC-CDE846C81E8A}" type="doc">
      <dgm:prSet loTypeId="urn:microsoft.com/office/officeart/2005/8/layout/orgChart1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FFAC990F-D8DC-4C91-A267-73ABA83055B9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ประเภทของสารละลายกรด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004D7208-EABC-4244-AE41-BF68D9AB16D9}" type="parTrans" cxnId="{D1CB0B38-5CA0-43E0-B9BF-8CC4AF5C4FA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EF26382-C531-4C87-9E21-497BE45989F4}" type="sibTrans" cxnId="{D1CB0B38-5CA0-43E0-B9BF-8CC4AF5C4FA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396115C-05C4-48D0-A8AA-5FA0631787A3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กรดอินทรีย์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B4F85148-80EE-49EF-8299-86DCC7F32A6D}" type="parTrans" cxnId="{9ACFB15D-7360-4CAA-A182-38AE225E299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EEA3352-5BD0-487E-BFA6-33B31D30F9AC}" type="sibTrans" cxnId="{9ACFB15D-7360-4CAA-A182-38AE225E299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565E8E2-02E6-4CEB-B0A2-00B8DBCCD81E}">
      <dgm:prSet phldrT="[ข้อความ]" custT="1"/>
      <dgm:spPr/>
      <dgm:t>
        <a:bodyPr/>
        <a:lstStyle/>
        <a:p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กรดอ</a:t>
          </a:r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นินท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รีย์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4A875BAA-DE57-4772-9507-15D0E8B129CE}" type="parTrans" cxnId="{2AD2E159-C712-44EA-95BD-9CAE23184D2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14C8244-9008-4389-88C0-697890A42A85}" type="sibTrans" cxnId="{2AD2E159-C712-44EA-95BD-9CAE23184D2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6315360-574C-48C1-BC56-BEA44336620E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กรดแอซี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ติก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72FB98D2-3D8B-43EE-9D44-D1C56A1BAB60}" type="parTrans" cxnId="{A4882429-6632-4159-87AD-966715710847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0505E13-8EFA-4EFA-B0DE-7E9EBE109B16}" type="sibTrans" cxnId="{A4882429-6632-4159-87AD-966715710847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EDDB7A2-16AA-471F-A83E-1FEEC1B7BF8D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กรดออกซา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ลิก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C468107C-04A1-437C-80BD-ABD0EC1C8B81}" type="parTrans" cxnId="{0921F524-D0B8-467B-A55C-C25D477D261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68DC57F-316E-4CBB-8823-11BF256D3E2B}" type="sibTrans" cxnId="{0921F524-D0B8-467B-A55C-C25D477D261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137A982-E45B-46B1-8246-6CF92909B0D4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กรดซิ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ตริก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DF95FC1E-EE2E-49F1-B20E-08E3120E14C2}" type="parTrans" cxnId="{EDE31E1F-CFF7-422F-9334-20A5EB7C22D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865C2EE-B907-457C-B207-7C3C383DA2D4}" type="sibTrans" cxnId="{EDE31E1F-CFF7-422F-9334-20A5EB7C22D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D2C9A66-BA91-46B8-88E4-32357781C53D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กรดทาทาริก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AC37830C-0E40-473B-8E1E-0D3677B4EDA7}" type="parTrans" cxnId="{20C5F55E-815C-495E-9538-63B84BA49A5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8F56577-D79E-42FD-AD6A-B0D75A22047E}" type="sibTrans" cxnId="{20C5F55E-815C-495E-9538-63B84BA49A5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6A6E55C-4066-4CA3-B04B-9D90829E53EC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แอสคอร์บิก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B38895D8-2500-4EDA-9892-2DAD875BBB35}" type="parTrans" cxnId="{F85A83FD-0BF9-44D1-9192-64815428394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9D9CB5C6-9AD8-4D27-8ED9-2DC1EA6D3564}" type="sibTrans" cxnId="{F85A83FD-0BF9-44D1-9192-64815428394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451B78C-88D6-4E62-AF06-CEA5AF69F4D9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กรดซัลฟิวริก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3AA87742-BCEF-44D8-BB0E-282564C83610}" type="parTrans" cxnId="{A9AA1FB2-6858-41F4-A837-492515B1E46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712A979E-F1DE-438E-9BA7-642DBCCCC432}" type="sibTrans" cxnId="{A9AA1FB2-6858-41F4-A837-492515B1E46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8D083CC-9112-48D9-AA33-1409D0B205FA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กรดไฮโดรคลอริก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E774C88A-4B4C-4BD9-ADDC-C2A8BF8E15CE}" type="parTrans" cxnId="{C7CE26D9-F175-4565-99AD-A8EC52E3AB8B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EEE0E46-2B2F-4BCD-849D-B66720EDF4ED}" type="sibTrans" cxnId="{C7CE26D9-F175-4565-99AD-A8EC52E3AB8B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94255CE-D5CD-4B0E-A653-9250D4CB6B47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กรดไน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ตริก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CEAE92C2-4982-431A-9ADD-21C08A9B957D}" type="parTrans" cxnId="{249263E4-34F9-44FB-AC45-3007F82D8C4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A8B7725-AA84-4663-98A7-7227A44DAB55}" type="sibTrans" cxnId="{249263E4-34F9-44FB-AC45-3007F82D8C4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40665FC-3462-42BB-B4E3-702A063B360F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กรดฟอสฟอรัส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39F01B72-71E1-489F-8BB3-745C9DBC9EEA}" type="parTrans" cxnId="{C1F56AE7-B3F8-46AA-85B3-83967887A2B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21C6B34-1F92-4C42-ACF0-80F8F59CBCF1}" type="sibTrans" cxnId="{C1F56AE7-B3F8-46AA-85B3-83967887A2B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99DE546-2484-4258-857C-6453A5F52A7C}">
      <dgm:prSet phldrT="[ข้อความ]" custT="1"/>
      <dgm:spPr/>
      <dgm:t>
        <a:bodyPr/>
        <a:lstStyle/>
        <a:p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กรดคาร์บอ</a:t>
          </a:r>
          <a:r>
            <a:rPr lang="th-TH" sz="2000" b="1" dirty="0" err="1" smtClean="0">
              <a:latin typeface="4805_KwangMD_Melt" pitchFamily="2" charset="0"/>
              <a:cs typeface="4805_KwangMD_Melt" pitchFamily="2" charset="0"/>
            </a:rPr>
            <a:t>นิก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4EC4870C-AFB0-4F18-8AF2-EE29E7FF873E}" type="parTrans" cxnId="{6C20C150-4113-4844-8830-69484181A65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31F164D-4BC7-41B7-9EC4-657143808F15}" type="sibTrans" cxnId="{6C20C150-4113-4844-8830-69484181A65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D87C474-CD51-41BB-801C-94B5902E9CCF}" type="pres">
      <dgm:prSet presAssocID="{3F22F08D-08FC-4558-A1BC-CDE846C81E8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3F6485BB-2849-4823-9658-8978AF81D4F7}" type="pres">
      <dgm:prSet presAssocID="{FFAC990F-D8DC-4C91-A267-73ABA83055B9}" presName="hierRoot1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BEA07BA4-5737-4C1B-BB9C-10D225D4A49B}" type="pres">
      <dgm:prSet presAssocID="{FFAC990F-D8DC-4C91-A267-73ABA83055B9}" presName="rootComposite1" presStyleCnt="0"/>
      <dgm:spPr/>
      <dgm:t>
        <a:bodyPr/>
        <a:lstStyle/>
        <a:p>
          <a:endParaRPr lang="th-TH"/>
        </a:p>
      </dgm:t>
    </dgm:pt>
    <dgm:pt modelId="{D9C05874-5B69-4185-8506-A1DD3CB021F0}" type="pres">
      <dgm:prSet presAssocID="{FFAC990F-D8DC-4C91-A267-73ABA83055B9}" presName="rootText1" presStyleLbl="node0" presStyleIdx="0" presStyleCnt="1" custScaleX="244393" custScaleY="9858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4F3A8C1-C042-47ED-9400-4BE492F79B43}" type="pres">
      <dgm:prSet presAssocID="{FFAC990F-D8DC-4C91-A267-73ABA83055B9}" presName="rootConnector1" presStyleLbl="node1" presStyleIdx="0" presStyleCnt="0"/>
      <dgm:spPr/>
      <dgm:t>
        <a:bodyPr/>
        <a:lstStyle/>
        <a:p>
          <a:endParaRPr lang="th-TH"/>
        </a:p>
      </dgm:t>
    </dgm:pt>
    <dgm:pt modelId="{466DB8D1-B07D-48DA-A6BA-0D3FB77799E0}" type="pres">
      <dgm:prSet presAssocID="{FFAC990F-D8DC-4C91-A267-73ABA83055B9}" presName="hierChild2" presStyleCnt="0"/>
      <dgm:spPr/>
      <dgm:t>
        <a:bodyPr/>
        <a:lstStyle/>
        <a:p>
          <a:endParaRPr lang="th-TH"/>
        </a:p>
      </dgm:t>
    </dgm:pt>
    <dgm:pt modelId="{FAB432DD-2545-4A0D-8F2A-EB6B781289A1}" type="pres">
      <dgm:prSet presAssocID="{B4F85148-80EE-49EF-8299-86DCC7F32A6D}" presName="Name37" presStyleLbl="parChTrans1D2" presStyleIdx="0" presStyleCnt="2"/>
      <dgm:spPr/>
      <dgm:t>
        <a:bodyPr/>
        <a:lstStyle/>
        <a:p>
          <a:endParaRPr lang="th-TH"/>
        </a:p>
      </dgm:t>
    </dgm:pt>
    <dgm:pt modelId="{F27A2531-AD5D-47FA-86D6-DD5F0A497072}" type="pres">
      <dgm:prSet presAssocID="{4396115C-05C4-48D0-A8AA-5FA0631787A3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5C0E877C-EF23-4488-8E44-49E2C3D04E12}" type="pres">
      <dgm:prSet presAssocID="{4396115C-05C4-48D0-A8AA-5FA0631787A3}" presName="rootComposite" presStyleCnt="0"/>
      <dgm:spPr/>
      <dgm:t>
        <a:bodyPr/>
        <a:lstStyle/>
        <a:p>
          <a:endParaRPr lang="th-TH"/>
        </a:p>
      </dgm:t>
    </dgm:pt>
    <dgm:pt modelId="{FAB5EAC8-06D9-44AB-94D9-E3F9701EFDA3}" type="pres">
      <dgm:prSet presAssocID="{4396115C-05C4-48D0-A8AA-5FA0631787A3}" presName="rootText" presStyleLbl="node2" presStyleIdx="0" presStyleCnt="2" custScaleY="137360" custLinFactNeighborX="-67548" custLinFactNeighborY="-49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79912CB-E2FF-4902-BCC1-E36583415E78}" type="pres">
      <dgm:prSet presAssocID="{4396115C-05C4-48D0-A8AA-5FA0631787A3}" presName="rootConnector" presStyleLbl="node2" presStyleIdx="0" presStyleCnt="2"/>
      <dgm:spPr/>
      <dgm:t>
        <a:bodyPr/>
        <a:lstStyle/>
        <a:p>
          <a:endParaRPr lang="th-TH"/>
        </a:p>
      </dgm:t>
    </dgm:pt>
    <dgm:pt modelId="{A64D142B-B79A-4B6A-A68C-BF76525D0D7B}" type="pres">
      <dgm:prSet presAssocID="{4396115C-05C4-48D0-A8AA-5FA0631787A3}" presName="hierChild4" presStyleCnt="0"/>
      <dgm:spPr/>
      <dgm:t>
        <a:bodyPr/>
        <a:lstStyle/>
        <a:p>
          <a:endParaRPr lang="th-TH"/>
        </a:p>
      </dgm:t>
    </dgm:pt>
    <dgm:pt modelId="{89EDF294-88B8-49C2-9EED-82CFCE5721FF}" type="pres">
      <dgm:prSet presAssocID="{72FB98D2-3D8B-43EE-9D44-D1C56A1BAB60}" presName="Name37" presStyleLbl="parChTrans1D3" presStyleIdx="0" presStyleCnt="10"/>
      <dgm:spPr/>
      <dgm:t>
        <a:bodyPr/>
        <a:lstStyle/>
        <a:p>
          <a:endParaRPr lang="th-TH"/>
        </a:p>
      </dgm:t>
    </dgm:pt>
    <dgm:pt modelId="{E0E5A2D8-3E91-4ED5-99B6-01CE208B1308}" type="pres">
      <dgm:prSet presAssocID="{D6315360-574C-48C1-BC56-BEA44336620E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E297E0BF-8F07-474D-81FF-4680A52546EC}" type="pres">
      <dgm:prSet presAssocID="{D6315360-574C-48C1-BC56-BEA44336620E}" presName="rootComposite" presStyleCnt="0"/>
      <dgm:spPr/>
      <dgm:t>
        <a:bodyPr/>
        <a:lstStyle/>
        <a:p>
          <a:endParaRPr lang="th-TH"/>
        </a:p>
      </dgm:t>
    </dgm:pt>
    <dgm:pt modelId="{75343F6C-6CFA-4C16-8E34-05E656BA662E}" type="pres">
      <dgm:prSet presAssocID="{D6315360-574C-48C1-BC56-BEA44336620E}" presName="rootText" presStyleLbl="node3" presStyleIdx="0" presStyleCnt="10" custScaleX="100414" custScaleY="125313" custLinFactNeighborX="-4013" custLinFactNeighborY="635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279F1D9-AE34-40A1-BC24-06E3084FD5C3}" type="pres">
      <dgm:prSet presAssocID="{D6315360-574C-48C1-BC56-BEA44336620E}" presName="rootConnector" presStyleLbl="node3" presStyleIdx="0" presStyleCnt="10"/>
      <dgm:spPr/>
      <dgm:t>
        <a:bodyPr/>
        <a:lstStyle/>
        <a:p>
          <a:endParaRPr lang="th-TH"/>
        </a:p>
      </dgm:t>
    </dgm:pt>
    <dgm:pt modelId="{64C59ECF-A1D7-4470-BF15-098439FB1ABE}" type="pres">
      <dgm:prSet presAssocID="{D6315360-574C-48C1-BC56-BEA44336620E}" presName="hierChild4" presStyleCnt="0"/>
      <dgm:spPr/>
      <dgm:t>
        <a:bodyPr/>
        <a:lstStyle/>
        <a:p>
          <a:endParaRPr lang="th-TH"/>
        </a:p>
      </dgm:t>
    </dgm:pt>
    <dgm:pt modelId="{1923754B-36B3-4A3D-8721-A03A949FFF78}" type="pres">
      <dgm:prSet presAssocID="{D6315360-574C-48C1-BC56-BEA44336620E}" presName="hierChild5" presStyleCnt="0"/>
      <dgm:spPr/>
      <dgm:t>
        <a:bodyPr/>
        <a:lstStyle/>
        <a:p>
          <a:endParaRPr lang="th-TH"/>
        </a:p>
      </dgm:t>
    </dgm:pt>
    <dgm:pt modelId="{4F4D50EC-9BDB-40B2-8D53-3BFFB16CAD5E}" type="pres">
      <dgm:prSet presAssocID="{C468107C-04A1-437C-80BD-ABD0EC1C8B81}" presName="Name37" presStyleLbl="parChTrans1D3" presStyleIdx="1" presStyleCnt="10"/>
      <dgm:spPr/>
      <dgm:t>
        <a:bodyPr/>
        <a:lstStyle/>
        <a:p>
          <a:endParaRPr lang="th-TH"/>
        </a:p>
      </dgm:t>
    </dgm:pt>
    <dgm:pt modelId="{70985E0F-8BE2-494D-9A1E-9CAB27A4B7FD}" type="pres">
      <dgm:prSet presAssocID="{BEDDB7A2-16AA-471F-A83E-1FEEC1B7BF8D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387238AF-D892-4524-ABDC-94050AB77F36}" type="pres">
      <dgm:prSet presAssocID="{BEDDB7A2-16AA-471F-A83E-1FEEC1B7BF8D}" presName="rootComposite" presStyleCnt="0"/>
      <dgm:spPr/>
      <dgm:t>
        <a:bodyPr/>
        <a:lstStyle/>
        <a:p>
          <a:endParaRPr lang="th-TH"/>
        </a:p>
      </dgm:t>
    </dgm:pt>
    <dgm:pt modelId="{E64700AE-9277-4EC0-8E90-71CEB6CA422D}" type="pres">
      <dgm:prSet presAssocID="{BEDDB7A2-16AA-471F-A83E-1FEEC1B7BF8D}" presName="rootText" presStyleLbl="node3" presStyleIdx="1" presStyleCnt="10" custScaleX="107071" custScaleY="104763" custLinFactNeighborX="-1835" custLinFactNeighborY="-1076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F385FC5-DFE9-4CA6-B08D-EBA51AD6CFF2}" type="pres">
      <dgm:prSet presAssocID="{BEDDB7A2-16AA-471F-A83E-1FEEC1B7BF8D}" presName="rootConnector" presStyleLbl="node3" presStyleIdx="1" presStyleCnt="10"/>
      <dgm:spPr/>
      <dgm:t>
        <a:bodyPr/>
        <a:lstStyle/>
        <a:p>
          <a:endParaRPr lang="th-TH"/>
        </a:p>
      </dgm:t>
    </dgm:pt>
    <dgm:pt modelId="{E4F3F7D0-2FD2-4F17-A818-8A6F9C4AADFB}" type="pres">
      <dgm:prSet presAssocID="{BEDDB7A2-16AA-471F-A83E-1FEEC1B7BF8D}" presName="hierChild4" presStyleCnt="0"/>
      <dgm:spPr/>
      <dgm:t>
        <a:bodyPr/>
        <a:lstStyle/>
        <a:p>
          <a:endParaRPr lang="th-TH"/>
        </a:p>
      </dgm:t>
    </dgm:pt>
    <dgm:pt modelId="{FC13A1E7-5EA3-4ECD-B625-DD5D2EED9D3E}" type="pres">
      <dgm:prSet presAssocID="{BEDDB7A2-16AA-471F-A83E-1FEEC1B7BF8D}" presName="hierChild5" presStyleCnt="0"/>
      <dgm:spPr/>
      <dgm:t>
        <a:bodyPr/>
        <a:lstStyle/>
        <a:p>
          <a:endParaRPr lang="th-TH"/>
        </a:p>
      </dgm:t>
    </dgm:pt>
    <dgm:pt modelId="{35BB2A33-75DC-4570-8CAF-149E214FB580}" type="pres">
      <dgm:prSet presAssocID="{DF95FC1E-EE2E-49F1-B20E-08E3120E14C2}" presName="Name37" presStyleLbl="parChTrans1D3" presStyleIdx="2" presStyleCnt="10"/>
      <dgm:spPr/>
      <dgm:t>
        <a:bodyPr/>
        <a:lstStyle/>
        <a:p>
          <a:endParaRPr lang="th-TH"/>
        </a:p>
      </dgm:t>
    </dgm:pt>
    <dgm:pt modelId="{C5B7C6AB-9A9D-43E2-8E25-49178DA377C2}" type="pres">
      <dgm:prSet presAssocID="{0137A982-E45B-46B1-8246-6CF92909B0D4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BEAE6AEF-1394-4AEE-BD26-79ED3980A431}" type="pres">
      <dgm:prSet presAssocID="{0137A982-E45B-46B1-8246-6CF92909B0D4}" presName="rootComposite" presStyleCnt="0"/>
      <dgm:spPr/>
      <dgm:t>
        <a:bodyPr/>
        <a:lstStyle/>
        <a:p>
          <a:endParaRPr lang="th-TH"/>
        </a:p>
      </dgm:t>
    </dgm:pt>
    <dgm:pt modelId="{7A9D916A-3E15-4779-AF86-A03C984EA307}" type="pres">
      <dgm:prSet presAssocID="{0137A982-E45B-46B1-8246-6CF92909B0D4}" presName="rootText" presStyleLbl="node3" presStyleIdx="2" presStyleCnt="10" custScaleX="92085" custScaleY="102748" custLinFactNeighborX="-1835" custLinFactNeighborY="-1134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A71AD22-8FAD-40E6-A459-FBCCE594B29C}" type="pres">
      <dgm:prSet presAssocID="{0137A982-E45B-46B1-8246-6CF92909B0D4}" presName="rootConnector" presStyleLbl="node3" presStyleIdx="2" presStyleCnt="10"/>
      <dgm:spPr/>
      <dgm:t>
        <a:bodyPr/>
        <a:lstStyle/>
        <a:p>
          <a:endParaRPr lang="th-TH"/>
        </a:p>
      </dgm:t>
    </dgm:pt>
    <dgm:pt modelId="{E67C78BF-4A70-4A89-8E47-CCD583FEE07D}" type="pres">
      <dgm:prSet presAssocID="{0137A982-E45B-46B1-8246-6CF92909B0D4}" presName="hierChild4" presStyleCnt="0"/>
      <dgm:spPr/>
      <dgm:t>
        <a:bodyPr/>
        <a:lstStyle/>
        <a:p>
          <a:endParaRPr lang="th-TH"/>
        </a:p>
      </dgm:t>
    </dgm:pt>
    <dgm:pt modelId="{9065B59F-66C7-4DB4-A0EA-AD7D2CCE3057}" type="pres">
      <dgm:prSet presAssocID="{0137A982-E45B-46B1-8246-6CF92909B0D4}" presName="hierChild5" presStyleCnt="0"/>
      <dgm:spPr/>
      <dgm:t>
        <a:bodyPr/>
        <a:lstStyle/>
        <a:p>
          <a:endParaRPr lang="th-TH"/>
        </a:p>
      </dgm:t>
    </dgm:pt>
    <dgm:pt modelId="{045505AC-AE85-4F9F-81C8-F9CA3CC4723C}" type="pres">
      <dgm:prSet presAssocID="{AC37830C-0E40-473B-8E1E-0D3677B4EDA7}" presName="Name37" presStyleLbl="parChTrans1D3" presStyleIdx="3" presStyleCnt="10"/>
      <dgm:spPr/>
      <dgm:t>
        <a:bodyPr/>
        <a:lstStyle/>
        <a:p>
          <a:endParaRPr lang="th-TH"/>
        </a:p>
      </dgm:t>
    </dgm:pt>
    <dgm:pt modelId="{77DC802B-9805-4FC3-8FAF-DF0791FE5B59}" type="pres">
      <dgm:prSet presAssocID="{BD2C9A66-BA91-46B8-88E4-32357781C53D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BA3FED7B-757C-40F6-A518-89ED75877407}" type="pres">
      <dgm:prSet presAssocID="{BD2C9A66-BA91-46B8-88E4-32357781C53D}" presName="rootComposite" presStyleCnt="0"/>
      <dgm:spPr/>
      <dgm:t>
        <a:bodyPr/>
        <a:lstStyle/>
        <a:p>
          <a:endParaRPr lang="th-TH"/>
        </a:p>
      </dgm:t>
    </dgm:pt>
    <dgm:pt modelId="{A059E198-FA3B-42A8-BDA1-0035F81285A8}" type="pres">
      <dgm:prSet presAssocID="{BD2C9A66-BA91-46B8-88E4-32357781C53D}" presName="rootText" presStyleLbl="node3" presStyleIdx="3" presStyleCnt="10" custScaleX="90058" custScaleY="111323" custLinFactNeighborX="-1835" custLinFactNeighborY="-990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6EE7E78-9F7F-46C6-AD7D-95581275F279}" type="pres">
      <dgm:prSet presAssocID="{BD2C9A66-BA91-46B8-88E4-32357781C53D}" presName="rootConnector" presStyleLbl="node3" presStyleIdx="3" presStyleCnt="10"/>
      <dgm:spPr/>
      <dgm:t>
        <a:bodyPr/>
        <a:lstStyle/>
        <a:p>
          <a:endParaRPr lang="th-TH"/>
        </a:p>
      </dgm:t>
    </dgm:pt>
    <dgm:pt modelId="{6B28EC82-15F0-48AA-ABBE-24ED95BF8070}" type="pres">
      <dgm:prSet presAssocID="{BD2C9A66-BA91-46B8-88E4-32357781C53D}" presName="hierChild4" presStyleCnt="0"/>
      <dgm:spPr/>
      <dgm:t>
        <a:bodyPr/>
        <a:lstStyle/>
        <a:p>
          <a:endParaRPr lang="th-TH"/>
        </a:p>
      </dgm:t>
    </dgm:pt>
    <dgm:pt modelId="{0200BA33-674C-431B-9EA4-935F4BC9A6DF}" type="pres">
      <dgm:prSet presAssocID="{BD2C9A66-BA91-46B8-88E4-32357781C53D}" presName="hierChild5" presStyleCnt="0"/>
      <dgm:spPr/>
      <dgm:t>
        <a:bodyPr/>
        <a:lstStyle/>
        <a:p>
          <a:endParaRPr lang="th-TH"/>
        </a:p>
      </dgm:t>
    </dgm:pt>
    <dgm:pt modelId="{B6314657-67BA-4FD1-8FA6-AC8245904FA3}" type="pres">
      <dgm:prSet presAssocID="{B38895D8-2500-4EDA-9892-2DAD875BBB35}" presName="Name37" presStyleLbl="parChTrans1D3" presStyleIdx="4" presStyleCnt="10"/>
      <dgm:spPr/>
      <dgm:t>
        <a:bodyPr/>
        <a:lstStyle/>
        <a:p>
          <a:endParaRPr lang="th-TH"/>
        </a:p>
      </dgm:t>
    </dgm:pt>
    <dgm:pt modelId="{BAA1B0AC-3EEF-4138-A165-8A0C3BDDC1EB}" type="pres">
      <dgm:prSet presAssocID="{66A6E55C-4066-4CA3-B04B-9D90829E53EC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1F1B10B0-31E5-402A-A63E-13CBE916CB58}" type="pres">
      <dgm:prSet presAssocID="{66A6E55C-4066-4CA3-B04B-9D90829E53EC}" presName="rootComposite" presStyleCnt="0"/>
      <dgm:spPr/>
      <dgm:t>
        <a:bodyPr/>
        <a:lstStyle/>
        <a:p>
          <a:endParaRPr lang="th-TH"/>
        </a:p>
      </dgm:t>
    </dgm:pt>
    <dgm:pt modelId="{2B0A6F3C-57EF-4731-BD5D-4567A134FA51}" type="pres">
      <dgm:prSet presAssocID="{66A6E55C-4066-4CA3-B04B-9D90829E53EC}" presName="rootText" presStyleLbl="node3" presStyleIdx="4" presStyleCnt="10" custScaleX="103547" custScaleY="115497" custLinFactNeighborX="-4013" custLinFactNeighborY="-2010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1BE54EE-270D-418F-8575-750FB5B25305}" type="pres">
      <dgm:prSet presAssocID="{66A6E55C-4066-4CA3-B04B-9D90829E53EC}" presName="rootConnector" presStyleLbl="node3" presStyleIdx="4" presStyleCnt="10"/>
      <dgm:spPr/>
      <dgm:t>
        <a:bodyPr/>
        <a:lstStyle/>
        <a:p>
          <a:endParaRPr lang="th-TH"/>
        </a:p>
      </dgm:t>
    </dgm:pt>
    <dgm:pt modelId="{BADEC40C-1DEA-4B2E-8AAB-8A726D2E5521}" type="pres">
      <dgm:prSet presAssocID="{66A6E55C-4066-4CA3-B04B-9D90829E53EC}" presName="hierChild4" presStyleCnt="0"/>
      <dgm:spPr/>
      <dgm:t>
        <a:bodyPr/>
        <a:lstStyle/>
        <a:p>
          <a:endParaRPr lang="th-TH"/>
        </a:p>
      </dgm:t>
    </dgm:pt>
    <dgm:pt modelId="{BBC54B63-34A1-4B1C-85BB-DBC1A28F14FF}" type="pres">
      <dgm:prSet presAssocID="{66A6E55C-4066-4CA3-B04B-9D90829E53EC}" presName="hierChild5" presStyleCnt="0"/>
      <dgm:spPr/>
      <dgm:t>
        <a:bodyPr/>
        <a:lstStyle/>
        <a:p>
          <a:endParaRPr lang="th-TH"/>
        </a:p>
      </dgm:t>
    </dgm:pt>
    <dgm:pt modelId="{BC74510F-01F2-4F43-9800-124A1E66637B}" type="pres">
      <dgm:prSet presAssocID="{4396115C-05C4-48D0-A8AA-5FA0631787A3}" presName="hierChild5" presStyleCnt="0"/>
      <dgm:spPr/>
      <dgm:t>
        <a:bodyPr/>
        <a:lstStyle/>
        <a:p>
          <a:endParaRPr lang="th-TH"/>
        </a:p>
      </dgm:t>
    </dgm:pt>
    <dgm:pt modelId="{1A801F42-C39D-450A-8551-825D735D601F}" type="pres">
      <dgm:prSet presAssocID="{4A875BAA-DE57-4772-9507-15D0E8B129CE}" presName="Name37" presStyleLbl="parChTrans1D2" presStyleIdx="1" presStyleCnt="2"/>
      <dgm:spPr/>
      <dgm:t>
        <a:bodyPr/>
        <a:lstStyle/>
        <a:p>
          <a:endParaRPr lang="th-TH"/>
        </a:p>
      </dgm:t>
    </dgm:pt>
    <dgm:pt modelId="{88A97A30-60C4-4DD9-9EBA-2544D733BA24}" type="pres">
      <dgm:prSet presAssocID="{D565E8E2-02E6-4CEB-B0A2-00B8DBCCD81E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3FCA8A7A-96A5-4322-A501-0146B69EDD2A}" type="pres">
      <dgm:prSet presAssocID="{D565E8E2-02E6-4CEB-B0A2-00B8DBCCD81E}" presName="rootComposite" presStyleCnt="0"/>
      <dgm:spPr/>
      <dgm:t>
        <a:bodyPr/>
        <a:lstStyle/>
        <a:p>
          <a:endParaRPr lang="th-TH"/>
        </a:p>
      </dgm:t>
    </dgm:pt>
    <dgm:pt modelId="{9588CBD4-EC00-486D-AA11-A14D82C1FB52}" type="pres">
      <dgm:prSet presAssocID="{D565E8E2-02E6-4CEB-B0A2-00B8DBCCD81E}" presName="rootText" presStyleLbl="node2" presStyleIdx="1" presStyleCnt="2" custScaleY="137299" custLinFactNeighborX="43005" custLinFactNeighborY="-49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FD0899A-59BD-47F2-AEC8-C60CDF857604}" type="pres">
      <dgm:prSet presAssocID="{D565E8E2-02E6-4CEB-B0A2-00B8DBCCD81E}" presName="rootConnector" presStyleLbl="node2" presStyleIdx="1" presStyleCnt="2"/>
      <dgm:spPr/>
      <dgm:t>
        <a:bodyPr/>
        <a:lstStyle/>
        <a:p>
          <a:endParaRPr lang="th-TH"/>
        </a:p>
      </dgm:t>
    </dgm:pt>
    <dgm:pt modelId="{E14065F1-1A10-4DEB-84B6-8B4DED0251A4}" type="pres">
      <dgm:prSet presAssocID="{D565E8E2-02E6-4CEB-B0A2-00B8DBCCD81E}" presName="hierChild4" presStyleCnt="0"/>
      <dgm:spPr/>
      <dgm:t>
        <a:bodyPr/>
        <a:lstStyle/>
        <a:p>
          <a:endParaRPr lang="th-TH"/>
        </a:p>
      </dgm:t>
    </dgm:pt>
    <dgm:pt modelId="{10A7A8B9-A7F4-495B-B201-23A7F45E4C7B}" type="pres">
      <dgm:prSet presAssocID="{3AA87742-BCEF-44D8-BB0E-282564C83610}" presName="Name37" presStyleLbl="parChTrans1D3" presStyleIdx="5" presStyleCnt="10"/>
      <dgm:spPr/>
      <dgm:t>
        <a:bodyPr/>
        <a:lstStyle/>
        <a:p>
          <a:endParaRPr lang="th-TH"/>
        </a:p>
      </dgm:t>
    </dgm:pt>
    <dgm:pt modelId="{F9F93D1D-35D9-4E5F-9E72-A50DB1689695}" type="pres">
      <dgm:prSet presAssocID="{3451B78C-88D6-4E62-AF06-CEA5AF69F4D9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B271A108-354D-4CAC-B00D-23580B86B31E}" type="pres">
      <dgm:prSet presAssocID="{3451B78C-88D6-4E62-AF06-CEA5AF69F4D9}" presName="rootComposite" presStyleCnt="0"/>
      <dgm:spPr/>
      <dgm:t>
        <a:bodyPr/>
        <a:lstStyle/>
        <a:p>
          <a:endParaRPr lang="th-TH"/>
        </a:p>
      </dgm:t>
    </dgm:pt>
    <dgm:pt modelId="{26C860C5-882C-444A-87CB-07C290D8F4F3}" type="pres">
      <dgm:prSet presAssocID="{3451B78C-88D6-4E62-AF06-CEA5AF69F4D9}" presName="rootText" presStyleLbl="node3" presStyleIdx="5" presStyleCnt="10" custLinFactNeighborX="58605" custLinFactNeighborY="-720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A7F84FC-C978-4CD1-9CEF-6681390022B0}" type="pres">
      <dgm:prSet presAssocID="{3451B78C-88D6-4E62-AF06-CEA5AF69F4D9}" presName="rootConnector" presStyleLbl="node3" presStyleIdx="5" presStyleCnt="10"/>
      <dgm:spPr/>
      <dgm:t>
        <a:bodyPr/>
        <a:lstStyle/>
        <a:p>
          <a:endParaRPr lang="th-TH"/>
        </a:p>
      </dgm:t>
    </dgm:pt>
    <dgm:pt modelId="{602F1E25-EA51-4E00-8345-FEE644FEC496}" type="pres">
      <dgm:prSet presAssocID="{3451B78C-88D6-4E62-AF06-CEA5AF69F4D9}" presName="hierChild4" presStyleCnt="0"/>
      <dgm:spPr/>
      <dgm:t>
        <a:bodyPr/>
        <a:lstStyle/>
        <a:p>
          <a:endParaRPr lang="th-TH"/>
        </a:p>
      </dgm:t>
    </dgm:pt>
    <dgm:pt modelId="{1C14A109-95A3-45CD-9EE3-C1D7F44CD092}" type="pres">
      <dgm:prSet presAssocID="{3451B78C-88D6-4E62-AF06-CEA5AF69F4D9}" presName="hierChild5" presStyleCnt="0"/>
      <dgm:spPr/>
      <dgm:t>
        <a:bodyPr/>
        <a:lstStyle/>
        <a:p>
          <a:endParaRPr lang="th-TH"/>
        </a:p>
      </dgm:t>
    </dgm:pt>
    <dgm:pt modelId="{8510FAA1-730E-413C-96F0-4DE88287E716}" type="pres">
      <dgm:prSet presAssocID="{E774C88A-4B4C-4BD9-ADDC-C2A8BF8E15CE}" presName="Name37" presStyleLbl="parChTrans1D3" presStyleIdx="6" presStyleCnt="10"/>
      <dgm:spPr/>
      <dgm:t>
        <a:bodyPr/>
        <a:lstStyle/>
        <a:p>
          <a:endParaRPr lang="th-TH"/>
        </a:p>
      </dgm:t>
    </dgm:pt>
    <dgm:pt modelId="{4182B89C-65DF-4C33-B7A9-AB28C1D2E5E8}" type="pres">
      <dgm:prSet presAssocID="{28D083CC-9112-48D9-AA33-1409D0B205FA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BD5E0B08-9031-4728-A4FF-CACBDC94133B}" type="pres">
      <dgm:prSet presAssocID="{28D083CC-9112-48D9-AA33-1409D0B205FA}" presName="rootComposite" presStyleCnt="0"/>
      <dgm:spPr/>
      <dgm:t>
        <a:bodyPr/>
        <a:lstStyle/>
        <a:p>
          <a:endParaRPr lang="th-TH"/>
        </a:p>
      </dgm:t>
    </dgm:pt>
    <dgm:pt modelId="{00898F3C-F83A-4111-ACA9-BAD338FF2674}" type="pres">
      <dgm:prSet presAssocID="{28D083CC-9112-48D9-AA33-1409D0B205FA}" presName="rootText" presStyleLbl="node3" presStyleIdx="6" presStyleCnt="10" custScaleY="127242" custLinFactNeighborX="63751" custLinFactNeighborY="-1300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4CB680D-ECD0-4446-A1ED-C80501393A56}" type="pres">
      <dgm:prSet presAssocID="{28D083CC-9112-48D9-AA33-1409D0B205FA}" presName="rootConnector" presStyleLbl="node3" presStyleIdx="6" presStyleCnt="10"/>
      <dgm:spPr/>
      <dgm:t>
        <a:bodyPr/>
        <a:lstStyle/>
        <a:p>
          <a:endParaRPr lang="th-TH"/>
        </a:p>
      </dgm:t>
    </dgm:pt>
    <dgm:pt modelId="{660D43D7-288E-4165-B548-C33C5DB78969}" type="pres">
      <dgm:prSet presAssocID="{28D083CC-9112-48D9-AA33-1409D0B205FA}" presName="hierChild4" presStyleCnt="0"/>
      <dgm:spPr/>
      <dgm:t>
        <a:bodyPr/>
        <a:lstStyle/>
        <a:p>
          <a:endParaRPr lang="th-TH"/>
        </a:p>
      </dgm:t>
    </dgm:pt>
    <dgm:pt modelId="{76559B2E-6131-4E61-A7EF-1442F65977A4}" type="pres">
      <dgm:prSet presAssocID="{28D083CC-9112-48D9-AA33-1409D0B205FA}" presName="hierChild5" presStyleCnt="0"/>
      <dgm:spPr/>
      <dgm:t>
        <a:bodyPr/>
        <a:lstStyle/>
        <a:p>
          <a:endParaRPr lang="th-TH"/>
        </a:p>
      </dgm:t>
    </dgm:pt>
    <dgm:pt modelId="{B8A849D1-0A5A-466C-8DF2-FB6B31C352E3}" type="pres">
      <dgm:prSet presAssocID="{CEAE92C2-4982-431A-9ADD-21C08A9B957D}" presName="Name37" presStyleLbl="parChTrans1D3" presStyleIdx="7" presStyleCnt="10"/>
      <dgm:spPr/>
      <dgm:t>
        <a:bodyPr/>
        <a:lstStyle/>
        <a:p>
          <a:endParaRPr lang="th-TH"/>
        </a:p>
      </dgm:t>
    </dgm:pt>
    <dgm:pt modelId="{3AD23A26-F897-4380-918D-79B6F5EB2C93}" type="pres">
      <dgm:prSet presAssocID="{394255CE-D5CD-4B0E-A653-9250D4CB6B47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53E5FDCA-C88E-44F8-8F68-FFB631F5EE49}" type="pres">
      <dgm:prSet presAssocID="{394255CE-D5CD-4B0E-A653-9250D4CB6B47}" presName="rootComposite" presStyleCnt="0"/>
      <dgm:spPr/>
      <dgm:t>
        <a:bodyPr/>
        <a:lstStyle/>
        <a:p>
          <a:endParaRPr lang="th-TH"/>
        </a:p>
      </dgm:t>
    </dgm:pt>
    <dgm:pt modelId="{C46642DA-74B3-4311-AED9-D695DCDF4D48}" type="pres">
      <dgm:prSet presAssocID="{394255CE-D5CD-4B0E-A653-9250D4CB6B47}" presName="rootText" presStyleLbl="node3" presStyleIdx="7" presStyleCnt="10" custLinFactNeighborX="63751" custLinFactNeighborY="-1879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BAC995D-340F-40D8-9F3F-A24245127245}" type="pres">
      <dgm:prSet presAssocID="{394255CE-D5CD-4B0E-A653-9250D4CB6B47}" presName="rootConnector" presStyleLbl="node3" presStyleIdx="7" presStyleCnt="10"/>
      <dgm:spPr/>
      <dgm:t>
        <a:bodyPr/>
        <a:lstStyle/>
        <a:p>
          <a:endParaRPr lang="th-TH"/>
        </a:p>
      </dgm:t>
    </dgm:pt>
    <dgm:pt modelId="{A1A08571-1ACE-437F-B07B-C8330C49A1D4}" type="pres">
      <dgm:prSet presAssocID="{394255CE-D5CD-4B0E-A653-9250D4CB6B47}" presName="hierChild4" presStyleCnt="0"/>
      <dgm:spPr/>
      <dgm:t>
        <a:bodyPr/>
        <a:lstStyle/>
        <a:p>
          <a:endParaRPr lang="th-TH"/>
        </a:p>
      </dgm:t>
    </dgm:pt>
    <dgm:pt modelId="{DD831078-4D52-4CB4-AE5D-8ABE986D5BC6}" type="pres">
      <dgm:prSet presAssocID="{394255CE-D5CD-4B0E-A653-9250D4CB6B47}" presName="hierChild5" presStyleCnt="0"/>
      <dgm:spPr/>
      <dgm:t>
        <a:bodyPr/>
        <a:lstStyle/>
        <a:p>
          <a:endParaRPr lang="th-TH"/>
        </a:p>
      </dgm:t>
    </dgm:pt>
    <dgm:pt modelId="{C78ED41F-907B-4558-A41C-A08E99747965}" type="pres">
      <dgm:prSet presAssocID="{39F01B72-71E1-489F-8BB3-745C9DBC9EEA}" presName="Name37" presStyleLbl="parChTrans1D3" presStyleIdx="8" presStyleCnt="10"/>
      <dgm:spPr/>
      <dgm:t>
        <a:bodyPr/>
        <a:lstStyle/>
        <a:p>
          <a:endParaRPr lang="th-TH"/>
        </a:p>
      </dgm:t>
    </dgm:pt>
    <dgm:pt modelId="{17858193-BD58-406C-8E77-8160EE2E5DDF}" type="pres">
      <dgm:prSet presAssocID="{340665FC-3462-42BB-B4E3-702A063B360F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F22DAE9F-F33B-41B0-BF59-3E7E71A080CB}" type="pres">
      <dgm:prSet presAssocID="{340665FC-3462-42BB-B4E3-702A063B360F}" presName="rootComposite" presStyleCnt="0"/>
      <dgm:spPr/>
      <dgm:t>
        <a:bodyPr/>
        <a:lstStyle/>
        <a:p>
          <a:endParaRPr lang="th-TH"/>
        </a:p>
      </dgm:t>
    </dgm:pt>
    <dgm:pt modelId="{C23D7C90-55FF-406B-BDB3-95DA795EE021}" type="pres">
      <dgm:prSet presAssocID="{340665FC-3462-42BB-B4E3-702A063B360F}" presName="rootText" presStyleLbl="node3" presStyleIdx="8" presStyleCnt="10" custLinFactNeighborX="63751" custLinFactNeighborY="265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B4275B2-8B06-4411-9164-4210CBAA6BC9}" type="pres">
      <dgm:prSet presAssocID="{340665FC-3462-42BB-B4E3-702A063B360F}" presName="rootConnector" presStyleLbl="node3" presStyleIdx="8" presStyleCnt="10"/>
      <dgm:spPr/>
      <dgm:t>
        <a:bodyPr/>
        <a:lstStyle/>
        <a:p>
          <a:endParaRPr lang="th-TH"/>
        </a:p>
      </dgm:t>
    </dgm:pt>
    <dgm:pt modelId="{9D564C01-3905-4653-9419-BFE79ABDD5E1}" type="pres">
      <dgm:prSet presAssocID="{340665FC-3462-42BB-B4E3-702A063B360F}" presName="hierChild4" presStyleCnt="0"/>
      <dgm:spPr/>
      <dgm:t>
        <a:bodyPr/>
        <a:lstStyle/>
        <a:p>
          <a:endParaRPr lang="th-TH"/>
        </a:p>
      </dgm:t>
    </dgm:pt>
    <dgm:pt modelId="{11B018FC-E83A-4C3A-B5B3-0D729F4658D4}" type="pres">
      <dgm:prSet presAssocID="{340665FC-3462-42BB-B4E3-702A063B360F}" presName="hierChild5" presStyleCnt="0"/>
      <dgm:spPr/>
      <dgm:t>
        <a:bodyPr/>
        <a:lstStyle/>
        <a:p>
          <a:endParaRPr lang="th-TH"/>
        </a:p>
      </dgm:t>
    </dgm:pt>
    <dgm:pt modelId="{4DACB721-9CF6-4D2F-B881-47E36B90A71D}" type="pres">
      <dgm:prSet presAssocID="{4EC4870C-AFB0-4F18-8AF2-EE29E7FF873E}" presName="Name37" presStyleLbl="parChTrans1D3" presStyleIdx="9" presStyleCnt="10"/>
      <dgm:spPr/>
      <dgm:t>
        <a:bodyPr/>
        <a:lstStyle/>
        <a:p>
          <a:endParaRPr lang="th-TH"/>
        </a:p>
      </dgm:t>
    </dgm:pt>
    <dgm:pt modelId="{0419BEF9-2EC6-421B-AC7D-15E0A1EBC65B}" type="pres">
      <dgm:prSet presAssocID="{F99DE546-2484-4258-857C-6453A5F52A7C}" presName="hierRoot2" presStyleCnt="0">
        <dgm:presLayoutVars>
          <dgm:hierBranch val="init"/>
        </dgm:presLayoutVars>
      </dgm:prSet>
      <dgm:spPr/>
      <dgm:t>
        <a:bodyPr/>
        <a:lstStyle/>
        <a:p>
          <a:endParaRPr lang="th-TH"/>
        </a:p>
      </dgm:t>
    </dgm:pt>
    <dgm:pt modelId="{28DC4A3E-B459-4CB4-BBA8-3AE58771AE32}" type="pres">
      <dgm:prSet presAssocID="{F99DE546-2484-4258-857C-6453A5F52A7C}" presName="rootComposite" presStyleCnt="0"/>
      <dgm:spPr/>
      <dgm:t>
        <a:bodyPr/>
        <a:lstStyle/>
        <a:p>
          <a:endParaRPr lang="th-TH"/>
        </a:p>
      </dgm:t>
    </dgm:pt>
    <dgm:pt modelId="{98413032-8109-42D2-83AD-27128CD5F00E}" type="pres">
      <dgm:prSet presAssocID="{F99DE546-2484-4258-857C-6453A5F52A7C}" presName="rootText" presStyleLbl="node3" presStyleIdx="9" presStyleCnt="10" custLinFactNeighborX="70561" custLinFactNeighborY="-314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7877BE3-A77D-49B1-84E1-DC200FCC888A}" type="pres">
      <dgm:prSet presAssocID="{F99DE546-2484-4258-857C-6453A5F52A7C}" presName="rootConnector" presStyleLbl="node3" presStyleIdx="9" presStyleCnt="10"/>
      <dgm:spPr/>
      <dgm:t>
        <a:bodyPr/>
        <a:lstStyle/>
        <a:p>
          <a:endParaRPr lang="th-TH"/>
        </a:p>
      </dgm:t>
    </dgm:pt>
    <dgm:pt modelId="{3E34D832-B9FD-43CF-8F47-71961AAEC25B}" type="pres">
      <dgm:prSet presAssocID="{F99DE546-2484-4258-857C-6453A5F52A7C}" presName="hierChild4" presStyleCnt="0"/>
      <dgm:spPr/>
      <dgm:t>
        <a:bodyPr/>
        <a:lstStyle/>
        <a:p>
          <a:endParaRPr lang="th-TH"/>
        </a:p>
      </dgm:t>
    </dgm:pt>
    <dgm:pt modelId="{CA7B4EF9-B176-475B-A02F-5E286A47E023}" type="pres">
      <dgm:prSet presAssocID="{F99DE546-2484-4258-857C-6453A5F52A7C}" presName="hierChild5" presStyleCnt="0"/>
      <dgm:spPr/>
      <dgm:t>
        <a:bodyPr/>
        <a:lstStyle/>
        <a:p>
          <a:endParaRPr lang="th-TH"/>
        </a:p>
      </dgm:t>
    </dgm:pt>
    <dgm:pt modelId="{827F27B1-9844-4DC4-A852-80F0770D84E7}" type="pres">
      <dgm:prSet presAssocID="{D565E8E2-02E6-4CEB-B0A2-00B8DBCCD81E}" presName="hierChild5" presStyleCnt="0"/>
      <dgm:spPr/>
      <dgm:t>
        <a:bodyPr/>
        <a:lstStyle/>
        <a:p>
          <a:endParaRPr lang="th-TH"/>
        </a:p>
      </dgm:t>
    </dgm:pt>
    <dgm:pt modelId="{09C5A578-75A4-4C34-8BDF-358099AB6C2A}" type="pres">
      <dgm:prSet presAssocID="{FFAC990F-D8DC-4C91-A267-73ABA83055B9}" presName="hierChild3" presStyleCnt="0"/>
      <dgm:spPr/>
      <dgm:t>
        <a:bodyPr/>
        <a:lstStyle/>
        <a:p>
          <a:endParaRPr lang="th-TH"/>
        </a:p>
      </dgm:t>
    </dgm:pt>
  </dgm:ptLst>
  <dgm:cxnLst>
    <dgm:cxn modelId="{F58C549B-5CC5-49A6-9954-E09E3C44B158}" type="presOf" srcId="{BD2C9A66-BA91-46B8-88E4-32357781C53D}" destId="{A059E198-FA3B-42A8-BDA1-0035F81285A8}" srcOrd="0" destOrd="0" presId="urn:microsoft.com/office/officeart/2005/8/layout/orgChart1"/>
    <dgm:cxn modelId="{A9AA1FB2-6858-41F4-A837-492515B1E466}" srcId="{D565E8E2-02E6-4CEB-B0A2-00B8DBCCD81E}" destId="{3451B78C-88D6-4E62-AF06-CEA5AF69F4D9}" srcOrd="0" destOrd="0" parTransId="{3AA87742-BCEF-44D8-BB0E-282564C83610}" sibTransId="{712A979E-F1DE-438E-9BA7-642DBCCCC432}"/>
    <dgm:cxn modelId="{A4E939BC-8BE7-41FE-B4C5-F1E02ED9984B}" type="presOf" srcId="{39F01B72-71E1-489F-8BB3-745C9DBC9EEA}" destId="{C78ED41F-907B-4558-A41C-A08E99747965}" srcOrd="0" destOrd="0" presId="urn:microsoft.com/office/officeart/2005/8/layout/orgChart1"/>
    <dgm:cxn modelId="{0B0493E4-D501-444E-A942-3774B0F70F7D}" type="presOf" srcId="{AC37830C-0E40-473B-8E1E-0D3677B4EDA7}" destId="{045505AC-AE85-4F9F-81C8-F9CA3CC4723C}" srcOrd="0" destOrd="0" presId="urn:microsoft.com/office/officeart/2005/8/layout/orgChart1"/>
    <dgm:cxn modelId="{DF5075E7-036F-4A50-B957-362DC6D4EFFA}" type="presOf" srcId="{66A6E55C-4066-4CA3-B04B-9D90829E53EC}" destId="{11BE54EE-270D-418F-8575-750FB5B25305}" srcOrd="1" destOrd="0" presId="urn:microsoft.com/office/officeart/2005/8/layout/orgChart1"/>
    <dgm:cxn modelId="{9105BEBB-3635-4D4B-91D7-103F508BFAB1}" type="presOf" srcId="{B38895D8-2500-4EDA-9892-2DAD875BBB35}" destId="{B6314657-67BA-4FD1-8FA6-AC8245904FA3}" srcOrd="0" destOrd="0" presId="urn:microsoft.com/office/officeart/2005/8/layout/orgChart1"/>
    <dgm:cxn modelId="{BF2C4620-D7E2-43AF-9660-A29B037EEF84}" type="presOf" srcId="{4396115C-05C4-48D0-A8AA-5FA0631787A3}" destId="{FAB5EAC8-06D9-44AB-94D9-E3F9701EFDA3}" srcOrd="0" destOrd="0" presId="urn:microsoft.com/office/officeart/2005/8/layout/orgChart1"/>
    <dgm:cxn modelId="{20C5F55E-815C-495E-9538-63B84BA49A5F}" srcId="{4396115C-05C4-48D0-A8AA-5FA0631787A3}" destId="{BD2C9A66-BA91-46B8-88E4-32357781C53D}" srcOrd="3" destOrd="0" parTransId="{AC37830C-0E40-473B-8E1E-0D3677B4EDA7}" sibTransId="{08F56577-D79E-42FD-AD6A-B0D75A22047E}"/>
    <dgm:cxn modelId="{7E368568-A410-43ED-8359-CD66A425FE49}" type="presOf" srcId="{3F22F08D-08FC-4558-A1BC-CDE846C81E8A}" destId="{FD87C474-CD51-41BB-801C-94B5902E9CCF}" srcOrd="0" destOrd="0" presId="urn:microsoft.com/office/officeart/2005/8/layout/orgChart1"/>
    <dgm:cxn modelId="{84E89EF5-81FE-4E47-BB21-60A4F8995123}" type="presOf" srcId="{BEDDB7A2-16AA-471F-A83E-1FEEC1B7BF8D}" destId="{E64700AE-9277-4EC0-8E90-71CEB6CA422D}" srcOrd="0" destOrd="0" presId="urn:microsoft.com/office/officeart/2005/8/layout/orgChart1"/>
    <dgm:cxn modelId="{BFEDB420-2D73-4034-96F9-F015401116CC}" type="presOf" srcId="{4396115C-05C4-48D0-A8AA-5FA0631787A3}" destId="{D79912CB-E2FF-4902-BCC1-E36583415E78}" srcOrd="1" destOrd="0" presId="urn:microsoft.com/office/officeart/2005/8/layout/orgChart1"/>
    <dgm:cxn modelId="{70C57120-ADF9-4DCD-92ED-48D24596F7BB}" type="presOf" srcId="{C468107C-04A1-437C-80BD-ABD0EC1C8B81}" destId="{4F4D50EC-9BDB-40B2-8D53-3BFFB16CAD5E}" srcOrd="0" destOrd="0" presId="urn:microsoft.com/office/officeart/2005/8/layout/orgChart1"/>
    <dgm:cxn modelId="{33A85C08-DC21-4692-96F8-557A2CEE8819}" type="presOf" srcId="{340665FC-3462-42BB-B4E3-702A063B360F}" destId="{DB4275B2-8B06-4411-9164-4210CBAA6BC9}" srcOrd="1" destOrd="0" presId="urn:microsoft.com/office/officeart/2005/8/layout/orgChart1"/>
    <dgm:cxn modelId="{A4882429-6632-4159-87AD-966715710847}" srcId="{4396115C-05C4-48D0-A8AA-5FA0631787A3}" destId="{D6315360-574C-48C1-BC56-BEA44336620E}" srcOrd="0" destOrd="0" parTransId="{72FB98D2-3D8B-43EE-9D44-D1C56A1BAB60}" sibTransId="{B0505E13-8EFA-4EFA-B0DE-7E9EBE109B16}"/>
    <dgm:cxn modelId="{302E7418-0640-443A-BF40-F1FD7B1B516B}" type="presOf" srcId="{D565E8E2-02E6-4CEB-B0A2-00B8DBCCD81E}" destId="{9588CBD4-EC00-486D-AA11-A14D82C1FB52}" srcOrd="0" destOrd="0" presId="urn:microsoft.com/office/officeart/2005/8/layout/orgChart1"/>
    <dgm:cxn modelId="{80DE9010-8DAB-4320-99BA-D13888F1A0D2}" type="presOf" srcId="{B4F85148-80EE-49EF-8299-86DCC7F32A6D}" destId="{FAB432DD-2545-4A0D-8F2A-EB6B781289A1}" srcOrd="0" destOrd="0" presId="urn:microsoft.com/office/officeart/2005/8/layout/orgChart1"/>
    <dgm:cxn modelId="{34CE3D71-CF30-4A5A-B855-F51D3CB397AA}" type="presOf" srcId="{4EC4870C-AFB0-4F18-8AF2-EE29E7FF873E}" destId="{4DACB721-9CF6-4D2F-B881-47E36B90A71D}" srcOrd="0" destOrd="0" presId="urn:microsoft.com/office/officeart/2005/8/layout/orgChart1"/>
    <dgm:cxn modelId="{2AD2E159-C712-44EA-95BD-9CAE23184D25}" srcId="{FFAC990F-D8DC-4C91-A267-73ABA83055B9}" destId="{D565E8E2-02E6-4CEB-B0A2-00B8DBCCD81E}" srcOrd="1" destOrd="0" parTransId="{4A875BAA-DE57-4772-9507-15D0E8B129CE}" sibTransId="{F14C8244-9008-4389-88C0-697890A42A85}"/>
    <dgm:cxn modelId="{6A42305F-EA48-44D1-A15D-EB3CBD87F194}" type="presOf" srcId="{D565E8E2-02E6-4CEB-B0A2-00B8DBCCD81E}" destId="{4FD0899A-59BD-47F2-AEC8-C60CDF857604}" srcOrd="1" destOrd="0" presId="urn:microsoft.com/office/officeart/2005/8/layout/orgChart1"/>
    <dgm:cxn modelId="{F01763D0-8A4F-423A-AE44-572293F0D2FF}" type="presOf" srcId="{3451B78C-88D6-4E62-AF06-CEA5AF69F4D9}" destId="{26C860C5-882C-444A-87CB-07C290D8F4F3}" srcOrd="0" destOrd="0" presId="urn:microsoft.com/office/officeart/2005/8/layout/orgChart1"/>
    <dgm:cxn modelId="{6D4F3F85-69F1-4276-91BD-5C9C84398F21}" type="presOf" srcId="{0137A982-E45B-46B1-8246-6CF92909B0D4}" destId="{7A9D916A-3E15-4779-AF86-A03C984EA307}" srcOrd="0" destOrd="0" presId="urn:microsoft.com/office/officeart/2005/8/layout/orgChart1"/>
    <dgm:cxn modelId="{81EED728-FA9E-4D72-A907-BFA5114CB672}" type="presOf" srcId="{F99DE546-2484-4258-857C-6453A5F52A7C}" destId="{98413032-8109-42D2-83AD-27128CD5F00E}" srcOrd="0" destOrd="0" presId="urn:microsoft.com/office/officeart/2005/8/layout/orgChart1"/>
    <dgm:cxn modelId="{46E123FA-D743-4FCE-8195-4E418040062D}" type="presOf" srcId="{394255CE-D5CD-4B0E-A653-9250D4CB6B47}" destId="{C46642DA-74B3-4311-AED9-D695DCDF4D48}" srcOrd="0" destOrd="0" presId="urn:microsoft.com/office/officeart/2005/8/layout/orgChart1"/>
    <dgm:cxn modelId="{C7CE26D9-F175-4565-99AD-A8EC52E3AB8B}" srcId="{D565E8E2-02E6-4CEB-B0A2-00B8DBCCD81E}" destId="{28D083CC-9112-48D9-AA33-1409D0B205FA}" srcOrd="1" destOrd="0" parTransId="{E774C88A-4B4C-4BD9-ADDC-C2A8BF8E15CE}" sibTransId="{5EEE0E46-2B2F-4BCD-849D-B66720EDF4ED}"/>
    <dgm:cxn modelId="{249263E4-34F9-44FB-AC45-3007F82D8C49}" srcId="{D565E8E2-02E6-4CEB-B0A2-00B8DBCCD81E}" destId="{394255CE-D5CD-4B0E-A653-9250D4CB6B47}" srcOrd="2" destOrd="0" parTransId="{CEAE92C2-4982-431A-9ADD-21C08A9B957D}" sibTransId="{FA8B7725-AA84-4663-98A7-7227A44DAB55}"/>
    <dgm:cxn modelId="{6C20C150-4113-4844-8830-69484181A65F}" srcId="{D565E8E2-02E6-4CEB-B0A2-00B8DBCCD81E}" destId="{F99DE546-2484-4258-857C-6453A5F52A7C}" srcOrd="4" destOrd="0" parTransId="{4EC4870C-AFB0-4F18-8AF2-EE29E7FF873E}" sibTransId="{B31F164D-4BC7-41B7-9EC4-657143808F15}"/>
    <dgm:cxn modelId="{D1CB0B38-5CA0-43E0-B9BF-8CC4AF5C4FA0}" srcId="{3F22F08D-08FC-4558-A1BC-CDE846C81E8A}" destId="{FFAC990F-D8DC-4C91-A267-73ABA83055B9}" srcOrd="0" destOrd="0" parTransId="{004D7208-EABC-4244-AE41-BF68D9AB16D9}" sibTransId="{6EF26382-C531-4C87-9E21-497BE45989F4}"/>
    <dgm:cxn modelId="{2606EFBF-5975-4F58-B4A5-16F1781BDA4F}" type="presOf" srcId="{28D083CC-9112-48D9-AA33-1409D0B205FA}" destId="{00898F3C-F83A-4111-ACA9-BAD338FF2674}" srcOrd="0" destOrd="0" presId="urn:microsoft.com/office/officeart/2005/8/layout/orgChart1"/>
    <dgm:cxn modelId="{7E1385E4-4F3C-42BB-9F17-5EBBB405B6DD}" type="presOf" srcId="{FFAC990F-D8DC-4C91-A267-73ABA83055B9}" destId="{D9C05874-5B69-4185-8506-A1DD3CB021F0}" srcOrd="0" destOrd="0" presId="urn:microsoft.com/office/officeart/2005/8/layout/orgChart1"/>
    <dgm:cxn modelId="{679CAF4D-3B46-49AA-A323-42F1D84D641F}" type="presOf" srcId="{BD2C9A66-BA91-46B8-88E4-32357781C53D}" destId="{16EE7E78-9F7F-46C6-AD7D-95581275F279}" srcOrd="1" destOrd="0" presId="urn:microsoft.com/office/officeart/2005/8/layout/orgChart1"/>
    <dgm:cxn modelId="{8A8D26C7-02B6-4156-9AE0-121372C21FC1}" type="presOf" srcId="{FFAC990F-D8DC-4C91-A267-73ABA83055B9}" destId="{24F3A8C1-C042-47ED-9400-4BE492F79B43}" srcOrd="1" destOrd="0" presId="urn:microsoft.com/office/officeart/2005/8/layout/orgChart1"/>
    <dgm:cxn modelId="{0921F524-D0B8-467B-A55C-C25D477D261E}" srcId="{4396115C-05C4-48D0-A8AA-5FA0631787A3}" destId="{BEDDB7A2-16AA-471F-A83E-1FEEC1B7BF8D}" srcOrd="1" destOrd="0" parTransId="{C468107C-04A1-437C-80BD-ABD0EC1C8B81}" sibTransId="{468DC57F-316E-4CBB-8823-11BF256D3E2B}"/>
    <dgm:cxn modelId="{9ACFB15D-7360-4CAA-A182-38AE225E299A}" srcId="{FFAC990F-D8DC-4C91-A267-73ABA83055B9}" destId="{4396115C-05C4-48D0-A8AA-5FA0631787A3}" srcOrd="0" destOrd="0" parTransId="{B4F85148-80EE-49EF-8299-86DCC7F32A6D}" sibTransId="{BEEA3352-5BD0-487E-BFA6-33B31D30F9AC}"/>
    <dgm:cxn modelId="{B8FB62BD-3315-412B-AC29-E0183D104DB8}" type="presOf" srcId="{72FB98D2-3D8B-43EE-9D44-D1C56A1BAB60}" destId="{89EDF294-88B8-49C2-9EED-82CFCE5721FF}" srcOrd="0" destOrd="0" presId="urn:microsoft.com/office/officeart/2005/8/layout/orgChart1"/>
    <dgm:cxn modelId="{52AC9147-20AA-4CAD-8470-41578F4930B2}" type="presOf" srcId="{66A6E55C-4066-4CA3-B04B-9D90829E53EC}" destId="{2B0A6F3C-57EF-4731-BD5D-4567A134FA51}" srcOrd="0" destOrd="0" presId="urn:microsoft.com/office/officeart/2005/8/layout/orgChart1"/>
    <dgm:cxn modelId="{06F84A52-A037-47C5-BBB8-C70941948A18}" type="presOf" srcId="{E774C88A-4B4C-4BD9-ADDC-C2A8BF8E15CE}" destId="{8510FAA1-730E-413C-96F0-4DE88287E716}" srcOrd="0" destOrd="0" presId="urn:microsoft.com/office/officeart/2005/8/layout/orgChart1"/>
    <dgm:cxn modelId="{0864A08D-94A4-4BC2-AE37-CEFEEC721291}" type="presOf" srcId="{D6315360-574C-48C1-BC56-BEA44336620E}" destId="{F279F1D9-AE34-40A1-BC24-06E3084FD5C3}" srcOrd="1" destOrd="0" presId="urn:microsoft.com/office/officeart/2005/8/layout/orgChart1"/>
    <dgm:cxn modelId="{EFA19D91-31F8-4CA0-8023-43D917329B1C}" type="presOf" srcId="{0137A982-E45B-46B1-8246-6CF92909B0D4}" destId="{5A71AD22-8FAD-40E6-A459-FBCCE594B29C}" srcOrd="1" destOrd="0" presId="urn:microsoft.com/office/officeart/2005/8/layout/orgChart1"/>
    <dgm:cxn modelId="{174402D0-C74A-4595-9AFA-3A0A7811753A}" type="presOf" srcId="{CEAE92C2-4982-431A-9ADD-21C08A9B957D}" destId="{B8A849D1-0A5A-466C-8DF2-FB6B31C352E3}" srcOrd="0" destOrd="0" presId="urn:microsoft.com/office/officeart/2005/8/layout/orgChart1"/>
    <dgm:cxn modelId="{D39E4B93-ED9B-4DB6-B4AE-EC355ED642AC}" type="presOf" srcId="{340665FC-3462-42BB-B4E3-702A063B360F}" destId="{C23D7C90-55FF-406B-BDB3-95DA795EE021}" srcOrd="0" destOrd="0" presId="urn:microsoft.com/office/officeart/2005/8/layout/orgChart1"/>
    <dgm:cxn modelId="{7613998C-4E4D-446C-A0B1-0817724527E0}" type="presOf" srcId="{F99DE546-2484-4258-857C-6453A5F52A7C}" destId="{C7877BE3-A77D-49B1-84E1-DC200FCC888A}" srcOrd="1" destOrd="0" presId="urn:microsoft.com/office/officeart/2005/8/layout/orgChart1"/>
    <dgm:cxn modelId="{EDE31E1F-CFF7-422F-9334-20A5EB7C22D4}" srcId="{4396115C-05C4-48D0-A8AA-5FA0631787A3}" destId="{0137A982-E45B-46B1-8246-6CF92909B0D4}" srcOrd="2" destOrd="0" parTransId="{DF95FC1E-EE2E-49F1-B20E-08E3120E14C2}" sibTransId="{B865C2EE-B907-457C-B207-7C3C383DA2D4}"/>
    <dgm:cxn modelId="{A58F37A7-C4A3-4BF7-95AF-DA6B271B206E}" type="presOf" srcId="{394255CE-D5CD-4B0E-A653-9250D4CB6B47}" destId="{5BAC995D-340F-40D8-9F3F-A24245127245}" srcOrd="1" destOrd="0" presId="urn:microsoft.com/office/officeart/2005/8/layout/orgChart1"/>
    <dgm:cxn modelId="{6C4447C9-86F6-4DF2-BAF7-7DA8CED449D5}" type="presOf" srcId="{BEDDB7A2-16AA-471F-A83E-1FEEC1B7BF8D}" destId="{AF385FC5-DFE9-4CA6-B08D-EBA51AD6CFF2}" srcOrd="1" destOrd="0" presId="urn:microsoft.com/office/officeart/2005/8/layout/orgChart1"/>
    <dgm:cxn modelId="{F85A83FD-0BF9-44D1-9192-648154283948}" srcId="{4396115C-05C4-48D0-A8AA-5FA0631787A3}" destId="{66A6E55C-4066-4CA3-B04B-9D90829E53EC}" srcOrd="4" destOrd="0" parTransId="{B38895D8-2500-4EDA-9892-2DAD875BBB35}" sibTransId="{9D9CB5C6-9AD8-4D27-8ED9-2DC1EA6D3564}"/>
    <dgm:cxn modelId="{C9E5AEC5-23D9-4D3C-8F6F-CD039CD29D47}" type="presOf" srcId="{DF95FC1E-EE2E-49F1-B20E-08E3120E14C2}" destId="{35BB2A33-75DC-4570-8CAF-149E214FB580}" srcOrd="0" destOrd="0" presId="urn:microsoft.com/office/officeart/2005/8/layout/orgChart1"/>
    <dgm:cxn modelId="{1DE77512-07A6-41AF-AE8B-539AEC713E96}" type="presOf" srcId="{4A875BAA-DE57-4772-9507-15D0E8B129CE}" destId="{1A801F42-C39D-450A-8551-825D735D601F}" srcOrd="0" destOrd="0" presId="urn:microsoft.com/office/officeart/2005/8/layout/orgChart1"/>
    <dgm:cxn modelId="{08A672C1-3DB4-486F-BA4C-61151FE0EB28}" type="presOf" srcId="{28D083CC-9112-48D9-AA33-1409D0B205FA}" destId="{B4CB680D-ECD0-4446-A1ED-C80501393A56}" srcOrd="1" destOrd="0" presId="urn:microsoft.com/office/officeart/2005/8/layout/orgChart1"/>
    <dgm:cxn modelId="{C1F56AE7-B3F8-46AA-85B3-83967887A2B8}" srcId="{D565E8E2-02E6-4CEB-B0A2-00B8DBCCD81E}" destId="{340665FC-3462-42BB-B4E3-702A063B360F}" srcOrd="3" destOrd="0" parTransId="{39F01B72-71E1-489F-8BB3-745C9DBC9EEA}" sibTransId="{221C6B34-1F92-4C42-ACF0-80F8F59CBCF1}"/>
    <dgm:cxn modelId="{85AD45FB-96FF-452A-A829-2FE1A5033C78}" type="presOf" srcId="{D6315360-574C-48C1-BC56-BEA44336620E}" destId="{75343F6C-6CFA-4C16-8E34-05E656BA662E}" srcOrd="0" destOrd="0" presId="urn:microsoft.com/office/officeart/2005/8/layout/orgChart1"/>
    <dgm:cxn modelId="{999F351D-4D67-4D7B-BF4F-FF9058F63825}" type="presOf" srcId="{3AA87742-BCEF-44D8-BB0E-282564C83610}" destId="{10A7A8B9-A7F4-495B-B201-23A7F45E4C7B}" srcOrd="0" destOrd="0" presId="urn:microsoft.com/office/officeart/2005/8/layout/orgChart1"/>
    <dgm:cxn modelId="{FDAC9FBC-760A-4C05-984A-E697A340CF19}" type="presOf" srcId="{3451B78C-88D6-4E62-AF06-CEA5AF69F4D9}" destId="{AA7F84FC-C978-4CD1-9CEF-6681390022B0}" srcOrd="1" destOrd="0" presId="urn:microsoft.com/office/officeart/2005/8/layout/orgChart1"/>
    <dgm:cxn modelId="{318CE8DE-1758-430B-A242-0BE6D22686F1}" type="presParOf" srcId="{FD87C474-CD51-41BB-801C-94B5902E9CCF}" destId="{3F6485BB-2849-4823-9658-8978AF81D4F7}" srcOrd="0" destOrd="0" presId="urn:microsoft.com/office/officeart/2005/8/layout/orgChart1"/>
    <dgm:cxn modelId="{0962AB69-9FEF-4B46-9B60-E74863CA79D0}" type="presParOf" srcId="{3F6485BB-2849-4823-9658-8978AF81D4F7}" destId="{BEA07BA4-5737-4C1B-BB9C-10D225D4A49B}" srcOrd="0" destOrd="0" presId="urn:microsoft.com/office/officeart/2005/8/layout/orgChart1"/>
    <dgm:cxn modelId="{1C6FD94A-72A7-4EE1-927E-4B9004974906}" type="presParOf" srcId="{BEA07BA4-5737-4C1B-BB9C-10D225D4A49B}" destId="{D9C05874-5B69-4185-8506-A1DD3CB021F0}" srcOrd="0" destOrd="0" presId="urn:microsoft.com/office/officeart/2005/8/layout/orgChart1"/>
    <dgm:cxn modelId="{4F6537A0-BF15-4534-9844-C8100459E383}" type="presParOf" srcId="{BEA07BA4-5737-4C1B-BB9C-10D225D4A49B}" destId="{24F3A8C1-C042-47ED-9400-4BE492F79B43}" srcOrd="1" destOrd="0" presId="urn:microsoft.com/office/officeart/2005/8/layout/orgChart1"/>
    <dgm:cxn modelId="{CFC1A467-B243-4D5F-BF5F-7A7B5C66337D}" type="presParOf" srcId="{3F6485BB-2849-4823-9658-8978AF81D4F7}" destId="{466DB8D1-B07D-48DA-A6BA-0D3FB77799E0}" srcOrd="1" destOrd="0" presId="urn:microsoft.com/office/officeart/2005/8/layout/orgChart1"/>
    <dgm:cxn modelId="{25446E69-D531-43CB-8902-0BC968BABACF}" type="presParOf" srcId="{466DB8D1-B07D-48DA-A6BA-0D3FB77799E0}" destId="{FAB432DD-2545-4A0D-8F2A-EB6B781289A1}" srcOrd="0" destOrd="0" presId="urn:microsoft.com/office/officeart/2005/8/layout/orgChart1"/>
    <dgm:cxn modelId="{B3EB2CC6-860A-47A7-9F41-FBB50171D94E}" type="presParOf" srcId="{466DB8D1-B07D-48DA-A6BA-0D3FB77799E0}" destId="{F27A2531-AD5D-47FA-86D6-DD5F0A497072}" srcOrd="1" destOrd="0" presId="urn:microsoft.com/office/officeart/2005/8/layout/orgChart1"/>
    <dgm:cxn modelId="{F4571A0E-97B0-4029-9801-480F2B3C1BCB}" type="presParOf" srcId="{F27A2531-AD5D-47FA-86D6-DD5F0A497072}" destId="{5C0E877C-EF23-4488-8E44-49E2C3D04E12}" srcOrd="0" destOrd="0" presId="urn:microsoft.com/office/officeart/2005/8/layout/orgChart1"/>
    <dgm:cxn modelId="{7B4CDB48-78DE-4E26-BA16-33F5E4D59718}" type="presParOf" srcId="{5C0E877C-EF23-4488-8E44-49E2C3D04E12}" destId="{FAB5EAC8-06D9-44AB-94D9-E3F9701EFDA3}" srcOrd="0" destOrd="0" presId="urn:microsoft.com/office/officeart/2005/8/layout/orgChart1"/>
    <dgm:cxn modelId="{E4836E05-FC6D-4148-B427-DD742254E7EF}" type="presParOf" srcId="{5C0E877C-EF23-4488-8E44-49E2C3D04E12}" destId="{D79912CB-E2FF-4902-BCC1-E36583415E78}" srcOrd="1" destOrd="0" presId="urn:microsoft.com/office/officeart/2005/8/layout/orgChart1"/>
    <dgm:cxn modelId="{531D9A6D-13EB-42AF-B684-D8AB9D1FD9FB}" type="presParOf" srcId="{F27A2531-AD5D-47FA-86D6-DD5F0A497072}" destId="{A64D142B-B79A-4B6A-A68C-BF76525D0D7B}" srcOrd="1" destOrd="0" presId="urn:microsoft.com/office/officeart/2005/8/layout/orgChart1"/>
    <dgm:cxn modelId="{79A8C51E-D522-4185-8B31-DA2B783AC91C}" type="presParOf" srcId="{A64D142B-B79A-4B6A-A68C-BF76525D0D7B}" destId="{89EDF294-88B8-49C2-9EED-82CFCE5721FF}" srcOrd="0" destOrd="0" presId="urn:microsoft.com/office/officeart/2005/8/layout/orgChart1"/>
    <dgm:cxn modelId="{23DE252B-BE50-4176-BD23-DD152D76B82A}" type="presParOf" srcId="{A64D142B-B79A-4B6A-A68C-BF76525D0D7B}" destId="{E0E5A2D8-3E91-4ED5-99B6-01CE208B1308}" srcOrd="1" destOrd="0" presId="urn:microsoft.com/office/officeart/2005/8/layout/orgChart1"/>
    <dgm:cxn modelId="{18D7E1D1-D4E5-45D1-8216-0E107635AAFC}" type="presParOf" srcId="{E0E5A2D8-3E91-4ED5-99B6-01CE208B1308}" destId="{E297E0BF-8F07-474D-81FF-4680A52546EC}" srcOrd="0" destOrd="0" presId="urn:microsoft.com/office/officeart/2005/8/layout/orgChart1"/>
    <dgm:cxn modelId="{D4CFA02E-7C59-4A36-8B85-BA4FC965BFCF}" type="presParOf" srcId="{E297E0BF-8F07-474D-81FF-4680A52546EC}" destId="{75343F6C-6CFA-4C16-8E34-05E656BA662E}" srcOrd="0" destOrd="0" presId="urn:microsoft.com/office/officeart/2005/8/layout/orgChart1"/>
    <dgm:cxn modelId="{5294E481-BB5F-4DD3-9AAC-F834594BAED4}" type="presParOf" srcId="{E297E0BF-8F07-474D-81FF-4680A52546EC}" destId="{F279F1D9-AE34-40A1-BC24-06E3084FD5C3}" srcOrd="1" destOrd="0" presId="urn:microsoft.com/office/officeart/2005/8/layout/orgChart1"/>
    <dgm:cxn modelId="{33CA4627-D14D-4383-BBE2-97078E1A5808}" type="presParOf" srcId="{E0E5A2D8-3E91-4ED5-99B6-01CE208B1308}" destId="{64C59ECF-A1D7-4470-BF15-098439FB1ABE}" srcOrd="1" destOrd="0" presId="urn:microsoft.com/office/officeart/2005/8/layout/orgChart1"/>
    <dgm:cxn modelId="{B2BADCC1-1A26-46E8-857E-62C3E3A00788}" type="presParOf" srcId="{E0E5A2D8-3E91-4ED5-99B6-01CE208B1308}" destId="{1923754B-36B3-4A3D-8721-A03A949FFF78}" srcOrd="2" destOrd="0" presId="urn:microsoft.com/office/officeart/2005/8/layout/orgChart1"/>
    <dgm:cxn modelId="{ACED3439-BF92-4BB6-A0BC-2CB6E02F0BD7}" type="presParOf" srcId="{A64D142B-B79A-4B6A-A68C-BF76525D0D7B}" destId="{4F4D50EC-9BDB-40B2-8D53-3BFFB16CAD5E}" srcOrd="2" destOrd="0" presId="urn:microsoft.com/office/officeart/2005/8/layout/orgChart1"/>
    <dgm:cxn modelId="{0CE4073D-5172-49A1-B6CE-CC0251AB220C}" type="presParOf" srcId="{A64D142B-B79A-4B6A-A68C-BF76525D0D7B}" destId="{70985E0F-8BE2-494D-9A1E-9CAB27A4B7FD}" srcOrd="3" destOrd="0" presId="urn:microsoft.com/office/officeart/2005/8/layout/orgChart1"/>
    <dgm:cxn modelId="{41DC72EF-F2E1-4986-A461-2D76A974FA04}" type="presParOf" srcId="{70985E0F-8BE2-494D-9A1E-9CAB27A4B7FD}" destId="{387238AF-D892-4524-ABDC-94050AB77F36}" srcOrd="0" destOrd="0" presId="urn:microsoft.com/office/officeart/2005/8/layout/orgChart1"/>
    <dgm:cxn modelId="{2CEAF36D-EFB7-41BC-89D1-0BAE22E37559}" type="presParOf" srcId="{387238AF-D892-4524-ABDC-94050AB77F36}" destId="{E64700AE-9277-4EC0-8E90-71CEB6CA422D}" srcOrd="0" destOrd="0" presId="urn:microsoft.com/office/officeart/2005/8/layout/orgChart1"/>
    <dgm:cxn modelId="{E67E46CE-F50E-4734-AACF-866AA8E8CB1A}" type="presParOf" srcId="{387238AF-D892-4524-ABDC-94050AB77F36}" destId="{AF385FC5-DFE9-4CA6-B08D-EBA51AD6CFF2}" srcOrd="1" destOrd="0" presId="urn:microsoft.com/office/officeart/2005/8/layout/orgChart1"/>
    <dgm:cxn modelId="{37DC0438-8586-407C-9C3F-424E5C8CE722}" type="presParOf" srcId="{70985E0F-8BE2-494D-9A1E-9CAB27A4B7FD}" destId="{E4F3F7D0-2FD2-4F17-A818-8A6F9C4AADFB}" srcOrd="1" destOrd="0" presId="urn:microsoft.com/office/officeart/2005/8/layout/orgChart1"/>
    <dgm:cxn modelId="{3B2F95DF-E674-4D7B-8475-6CEB8584B3A2}" type="presParOf" srcId="{70985E0F-8BE2-494D-9A1E-9CAB27A4B7FD}" destId="{FC13A1E7-5EA3-4ECD-B625-DD5D2EED9D3E}" srcOrd="2" destOrd="0" presId="urn:microsoft.com/office/officeart/2005/8/layout/orgChart1"/>
    <dgm:cxn modelId="{44000AD0-C344-40B5-BDB2-04AE105AD953}" type="presParOf" srcId="{A64D142B-B79A-4B6A-A68C-BF76525D0D7B}" destId="{35BB2A33-75DC-4570-8CAF-149E214FB580}" srcOrd="4" destOrd="0" presId="urn:microsoft.com/office/officeart/2005/8/layout/orgChart1"/>
    <dgm:cxn modelId="{EE4520FE-1A42-4D80-A0B5-4DD6513DD9B4}" type="presParOf" srcId="{A64D142B-B79A-4B6A-A68C-BF76525D0D7B}" destId="{C5B7C6AB-9A9D-43E2-8E25-49178DA377C2}" srcOrd="5" destOrd="0" presId="urn:microsoft.com/office/officeart/2005/8/layout/orgChart1"/>
    <dgm:cxn modelId="{4AE09040-04C7-4972-82BF-BF23D27D80CC}" type="presParOf" srcId="{C5B7C6AB-9A9D-43E2-8E25-49178DA377C2}" destId="{BEAE6AEF-1394-4AEE-BD26-79ED3980A431}" srcOrd="0" destOrd="0" presId="urn:microsoft.com/office/officeart/2005/8/layout/orgChart1"/>
    <dgm:cxn modelId="{352C6C88-6A11-40EE-B152-6B87AEAB66A0}" type="presParOf" srcId="{BEAE6AEF-1394-4AEE-BD26-79ED3980A431}" destId="{7A9D916A-3E15-4779-AF86-A03C984EA307}" srcOrd="0" destOrd="0" presId="urn:microsoft.com/office/officeart/2005/8/layout/orgChart1"/>
    <dgm:cxn modelId="{29F48C5E-C2EB-4FAD-A170-8E6F9A3E3B4E}" type="presParOf" srcId="{BEAE6AEF-1394-4AEE-BD26-79ED3980A431}" destId="{5A71AD22-8FAD-40E6-A459-FBCCE594B29C}" srcOrd="1" destOrd="0" presId="urn:microsoft.com/office/officeart/2005/8/layout/orgChart1"/>
    <dgm:cxn modelId="{0983D37D-A203-48E4-8AC0-2E2C12271649}" type="presParOf" srcId="{C5B7C6AB-9A9D-43E2-8E25-49178DA377C2}" destId="{E67C78BF-4A70-4A89-8E47-CCD583FEE07D}" srcOrd="1" destOrd="0" presId="urn:microsoft.com/office/officeart/2005/8/layout/orgChart1"/>
    <dgm:cxn modelId="{76302F7C-82F2-48A1-A5CF-571DA75BD001}" type="presParOf" srcId="{C5B7C6AB-9A9D-43E2-8E25-49178DA377C2}" destId="{9065B59F-66C7-4DB4-A0EA-AD7D2CCE3057}" srcOrd="2" destOrd="0" presId="urn:microsoft.com/office/officeart/2005/8/layout/orgChart1"/>
    <dgm:cxn modelId="{EBA587AA-8451-4CAB-B548-D5F47D10C5D1}" type="presParOf" srcId="{A64D142B-B79A-4B6A-A68C-BF76525D0D7B}" destId="{045505AC-AE85-4F9F-81C8-F9CA3CC4723C}" srcOrd="6" destOrd="0" presId="urn:microsoft.com/office/officeart/2005/8/layout/orgChart1"/>
    <dgm:cxn modelId="{D00B1166-CFE6-4317-9D39-07608F7E99DA}" type="presParOf" srcId="{A64D142B-B79A-4B6A-A68C-BF76525D0D7B}" destId="{77DC802B-9805-4FC3-8FAF-DF0791FE5B59}" srcOrd="7" destOrd="0" presId="urn:microsoft.com/office/officeart/2005/8/layout/orgChart1"/>
    <dgm:cxn modelId="{2039A22E-EABB-44AD-8D2D-310B4D70C858}" type="presParOf" srcId="{77DC802B-9805-4FC3-8FAF-DF0791FE5B59}" destId="{BA3FED7B-757C-40F6-A518-89ED75877407}" srcOrd="0" destOrd="0" presId="urn:microsoft.com/office/officeart/2005/8/layout/orgChart1"/>
    <dgm:cxn modelId="{29EFC39B-0CCA-47CD-8FE9-229228C67522}" type="presParOf" srcId="{BA3FED7B-757C-40F6-A518-89ED75877407}" destId="{A059E198-FA3B-42A8-BDA1-0035F81285A8}" srcOrd="0" destOrd="0" presId="urn:microsoft.com/office/officeart/2005/8/layout/orgChart1"/>
    <dgm:cxn modelId="{DFAE29C2-7964-4A5A-8A56-5903CC2EC8FF}" type="presParOf" srcId="{BA3FED7B-757C-40F6-A518-89ED75877407}" destId="{16EE7E78-9F7F-46C6-AD7D-95581275F279}" srcOrd="1" destOrd="0" presId="urn:microsoft.com/office/officeart/2005/8/layout/orgChart1"/>
    <dgm:cxn modelId="{6CAAA3BE-07F6-477A-AD67-4F08C8F0EF3D}" type="presParOf" srcId="{77DC802B-9805-4FC3-8FAF-DF0791FE5B59}" destId="{6B28EC82-15F0-48AA-ABBE-24ED95BF8070}" srcOrd="1" destOrd="0" presId="urn:microsoft.com/office/officeart/2005/8/layout/orgChart1"/>
    <dgm:cxn modelId="{F8EC769D-C1BB-4E51-A252-6D5FE9B0867F}" type="presParOf" srcId="{77DC802B-9805-4FC3-8FAF-DF0791FE5B59}" destId="{0200BA33-674C-431B-9EA4-935F4BC9A6DF}" srcOrd="2" destOrd="0" presId="urn:microsoft.com/office/officeart/2005/8/layout/orgChart1"/>
    <dgm:cxn modelId="{41744A20-2B00-49BE-BFE5-F9073DB1680F}" type="presParOf" srcId="{A64D142B-B79A-4B6A-A68C-BF76525D0D7B}" destId="{B6314657-67BA-4FD1-8FA6-AC8245904FA3}" srcOrd="8" destOrd="0" presId="urn:microsoft.com/office/officeart/2005/8/layout/orgChart1"/>
    <dgm:cxn modelId="{27A28A1A-C602-4B0A-868E-D569829BCD0E}" type="presParOf" srcId="{A64D142B-B79A-4B6A-A68C-BF76525D0D7B}" destId="{BAA1B0AC-3EEF-4138-A165-8A0C3BDDC1EB}" srcOrd="9" destOrd="0" presId="urn:microsoft.com/office/officeart/2005/8/layout/orgChart1"/>
    <dgm:cxn modelId="{BF7DFADB-E467-4526-BE0F-8940D25158F2}" type="presParOf" srcId="{BAA1B0AC-3EEF-4138-A165-8A0C3BDDC1EB}" destId="{1F1B10B0-31E5-402A-A63E-13CBE916CB58}" srcOrd="0" destOrd="0" presId="urn:microsoft.com/office/officeart/2005/8/layout/orgChart1"/>
    <dgm:cxn modelId="{56DD3151-89E9-45D5-84E4-561AF43F75C3}" type="presParOf" srcId="{1F1B10B0-31E5-402A-A63E-13CBE916CB58}" destId="{2B0A6F3C-57EF-4731-BD5D-4567A134FA51}" srcOrd="0" destOrd="0" presId="urn:microsoft.com/office/officeart/2005/8/layout/orgChart1"/>
    <dgm:cxn modelId="{828BEFC8-0C55-488E-A4BF-EF8BC62358D5}" type="presParOf" srcId="{1F1B10B0-31E5-402A-A63E-13CBE916CB58}" destId="{11BE54EE-270D-418F-8575-750FB5B25305}" srcOrd="1" destOrd="0" presId="urn:microsoft.com/office/officeart/2005/8/layout/orgChart1"/>
    <dgm:cxn modelId="{26A2772D-E51E-476E-AB3D-3579A34C1564}" type="presParOf" srcId="{BAA1B0AC-3EEF-4138-A165-8A0C3BDDC1EB}" destId="{BADEC40C-1DEA-4B2E-8AAB-8A726D2E5521}" srcOrd="1" destOrd="0" presId="urn:microsoft.com/office/officeart/2005/8/layout/orgChart1"/>
    <dgm:cxn modelId="{E8FF3DCF-4889-43C4-97CC-642F928C2A85}" type="presParOf" srcId="{BAA1B0AC-3EEF-4138-A165-8A0C3BDDC1EB}" destId="{BBC54B63-34A1-4B1C-85BB-DBC1A28F14FF}" srcOrd="2" destOrd="0" presId="urn:microsoft.com/office/officeart/2005/8/layout/orgChart1"/>
    <dgm:cxn modelId="{EFABA316-2DD5-4B32-B404-6E69C13BFDCA}" type="presParOf" srcId="{F27A2531-AD5D-47FA-86D6-DD5F0A497072}" destId="{BC74510F-01F2-4F43-9800-124A1E66637B}" srcOrd="2" destOrd="0" presId="urn:microsoft.com/office/officeart/2005/8/layout/orgChart1"/>
    <dgm:cxn modelId="{2C95DCDF-5B18-485E-AA68-7AA372A60435}" type="presParOf" srcId="{466DB8D1-B07D-48DA-A6BA-0D3FB77799E0}" destId="{1A801F42-C39D-450A-8551-825D735D601F}" srcOrd="2" destOrd="0" presId="urn:microsoft.com/office/officeart/2005/8/layout/orgChart1"/>
    <dgm:cxn modelId="{A9FE3AB2-16AA-4AE6-BF76-0686AA556E5A}" type="presParOf" srcId="{466DB8D1-B07D-48DA-A6BA-0D3FB77799E0}" destId="{88A97A30-60C4-4DD9-9EBA-2544D733BA24}" srcOrd="3" destOrd="0" presId="urn:microsoft.com/office/officeart/2005/8/layout/orgChart1"/>
    <dgm:cxn modelId="{2A8135FE-EEF7-458C-816A-2FD9CD5FE09C}" type="presParOf" srcId="{88A97A30-60C4-4DD9-9EBA-2544D733BA24}" destId="{3FCA8A7A-96A5-4322-A501-0146B69EDD2A}" srcOrd="0" destOrd="0" presId="urn:microsoft.com/office/officeart/2005/8/layout/orgChart1"/>
    <dgm:cxn modelId="{28F6B617-8677-44E8-AF29-9AB66E6C2471}" type="presParOf" srcId="{3FCA8A7A-96A5-4322-A501-0146B69EDD2A}" destId="{9588CBD4-EC00-486D-AA11-A14D82C1FB52}" srcOrd="0" destOrd="0" presId="urn:microsoft.com/office/officeart/2005/8/layout/orgChart1"/>
    <dgm:cxn modelId="{235B48BB-7B04-45B7-85D9-0A06C27988AF}" type="presParOf" srcId="{3FCA8A7A-96A5-4322-A501-0146B69EDD2A}" destId="{4FD0899A-59BD-47F2-AEC8-C60CDF857604}" srcOrd="1" destOrd="0" presId="urn:microsoft.com/office/officeart/2005/8/layout/orgChart1"/>
    <dgm:cxn modelId="{F274C9A0-F0B2-435C-9A82-787AD7BF8263}" type="presParOf" srcId="{88A97A30-60C4-4DD9-9EBA-2544D733BA24}" destId="{E14065F1-1A10-4DEB-84B6-8B4DED0251A4}" srcOrd="1" destOrd="0" presId="urn:microsoft.com/office/officeart/2005/8/layout/orgChart1"/>
    <dgm:cxn modelId="{0C71C054-3205-4F4E-98E4-6A8010D6FF79}" type="presParOf" srcId="{E14065F1-1A10-4DEB-84B6-8B4DED0251A4}" destId="{10A7A8B9-A7F4-495B-B201-23A7F45E4C7B}" srcOrd="0" destOrd="0" presId="urn:microsoft.com/office/officeart/2005/8/layout/orgChart1"/>
    <dgm:cxn modelId="{99FD9A28-75B3-4D9A-8689-72BCCA17D546}" type="presParOf" srcId="{E14065F1-1A10-4DEB-84B6-8B4DED0251A4}" destId="{F9F93D1D-35D9-4E5F-9E72-A50DB1689695}" srcOrd="1" destOrd="0" presId="urn:microsoft.com/office/officeart/2005/8/layout/orgChart1"/>
    <dgm:cxn modelId="{9C4FF082-C17E-4A66-ABCC-8AD74ADFF60C}" type="presParOf" srcId="{F9F93D1D-35D9-4E5F-9E72-A50DB1689695}" destId="{B271A108-354D-4CAC-B00D-23580B86B31E}" srcOrd="0" destOrd="0" presId="urn:microsoft.com/office/officeart/2005/8/layout/orgChart1"/>
    <dgm:cxn modelId="{8F843D32-D68A-4D5A-996E-5302017BEBEB}" type="presParOf" srcId="{B271A108-354D-4CAC-B00D-23580B86B31E}" destId="{26C860C5-882C-444A-87CB-07C290D8F4F3}" srcOrd="0" destOrd="0" presId="urn:microsoft.com/office/officeart/2005/8/layout/orgChart1"/>
    <dgm:cxn modelId="{91C20E33-4CA1-4133-9C62-52383AEA37EA}" type="presParOf" srcId="{B271A108-354D-4CAC-B00D-23580B86B31E}" destId="{AA7F84FC-C978-4CD1-9CEF-6681390022B0}" srcOrd="1" destOrd="0" presId="urn:microsoft.com/office/officeart/2005/8/layout/orgChart1"/>
    <dgm:cxn modelId="{DCBAD7C9-F07C-4DED-A871-CBF2F270FF0F}" type="presParOf" srcId="{F9F93D1D-35D9-4E5F-9E72-A50DB1689695}" destId="{602F1E25-EA51-4E00-8345-FEE644FEC496}" srcOrd="1" destOrd="0" presId="urn:microsoft.com/office/officeart/2005/8/layout/orgChart1"/>
    <dgm:cxn modelId="{F8D305FB-2D0A-4703-B5C9-65FAFD99B467}" type="presParOf" srcId="{F9F93D1D-35D9-4E5F-9E72-A50DB1689695}" destId="{1C14A109-95A3-45CD-9EE3-C1D7F44CD092}" srcOrd="2" destOrd="0" presId="urn:microsoft.com/office/officeart/2005/8/layout/orgChart1"/>
    <dgm:cxn modelId="{550A6119-42FC-4D14-82AC-1A549091A1FF}" type="presParOf" srcId="{E14065F1-1A10-4DEB-84B6-8B4DED0251A4}" destId="{8510FAA1-730E-413C-96F0-4DE88287E716}" srcOrd="2" destOrd="0" presId="urn:microsoft.com/office/officeart/2005/8/layout/orgChart1"/>
    <dgm:cxn modelId="{195683D1-FF8D-47BB-A082-FFB2D31648E6}" type="presParOf" srcId="{E14065F1-1A10-4DEB-84B6-8B4DED0251A4}" destId="{4182B89C-65DF-4C33-B7A9-AB28C1D2E5E8}" srcOrd="3" destOrd="0" presId="urn:microsoft.com/office/officeart/2005/8/layout/orgChart1"/>
    <dgm:cxn modelId="{6E908BD1-D43D-44AD-B91E-4CB92A2F0B87}" type="presParOf" srcId="{4182B89C-65DF-4C33-B7A9-AB28C1D2E5E8}" destId="{BD5E0B08-9031-4728-A4FF-CACBDC94133B}" srcOrd="0" destOrd="0" presId="urn:microsoft.com/office/officeart/2005/8/layout/orgChart1"/>
    <dgm:cxn modelId="{79EAFCBB-075E-445D-94E8-28CD3F12B045}" type="presParOf" srcId="{BD5E0B08-9031-4728-A4FF-CACBDC94133B}" destId="{00898F3C-F83A-4111-ACA9-BAD338FF2674}" srcOrd="0" destOrd="0" presId="urn:microsoft.com/office/officeart/2005/8/layout/orgChart1"/>
    <dgm:cxn modelId="{260A61A6-B292-4549-978A-F9796AE98513}" type="presParOf" srcId="{BD5E0B08-9031-4728-A4FF-CACBDC94133B}" destId="{B4CB680D-ECD0-4446-A1ED-C80501393A56}" srcOrd="1" destOrd="0" presId="urn:microsoft.com/office/officeart/2005/8/layout/orgChart1"/>
    <dgm:cxn modelId="{DC57F28D-C7EA-4885-986C-5DD3012413C9}" type="presParOf" srcId="{4182B89C-65DF-4C33-B7A9-AB28C1D2E5E8}" destId="{660D43D7-288E-4165-B548-C33C5DB78969}" srcOrd="1" destOrd="0" presId="urn:microsoft.com/office/officeart/2005/8/layout/orgChart1"/>
    <dgm:cxn modelId="{716248DC-5829-47DA-AD29-E64BD1C1F8E3}" type="presParOf" srcId="{4182B89C-65DF-4C33-B7A9-AB28C1D2E5E8}" destId="{76559B2E-6131-4E61-A7EF-1442F65977A4}" srcOrd="2" destOrd="0" presId="urn:microsoft.com/office/officeart/2005/8/layout/orgChart1"/>
    <dgm:cxn modelId="{1581FB13-4189-457A-A79C-9920AC596BFE}" type="presParOf" srcId="{E14065F1-1A10-4DEB-84B6-8B4DED0251A4}" destId="{B8A849D1-0A5A-466C-8DF2-FB6B31C352E3}" srcOrd="4" destOrd="0" presId="urn:microsoft.com/office/officeart/2005/8/layout/orgChart1"/>
    <dgm:cxn modelId="{C5E1E841-A858-4D72-9D68-BE0EC3C31A13}" type="presParOf" srcId="{E14065F1-1A10-4DEB-84B6-8B4DED0251A4}" destId="{3AD23A26-F897-4380-918D-79B6F5EB2C93}" srcOrd="5" destOrd="0" presId="urn:microsoft.com/office/officeart/2005/8/layout/orgChart1"/>
    <dgm:cxn modelId="{2BE4CFEC-14D1-44CD-8449-F8F2BC3992EA}" type="presParOf" srcId="{3AD23A26-F897-4380-918D-79B6F5EB2C93}" destId="{53E5FDCA-C88E-44F8-8F68-FFB631F5EE49}" srcOrd="0" destOrd="0" presId="urn:microsoft.com/office/officeart/2005/8/layout/orgChart1"/>
    <dgm:cxn modelId="{0B85CDB4-9C5E-41E0-BFB7-7D0FD8849355}" type="presParOf" srcId="{53E5FDCA-C88E-44F8-8F68-FFB631F5EE49}" destId="{C46642DA-74B3-4311-AED9-D695DCDF4D48}" srcOrd="0" destOrd="0" presId="urn:microsoft.com/office/officeart/2005/8/layout/orgChart1"/>
    <dgm:cxn modelId="{7CEB87AE-CA76-43A4-BBD3-689AE73E495C}" type="presParOf" srcId="{53E5FDCA-C88E-44F8-8F68-FFB631F5EE49}" destId="{5BAC995D-340F-40D8-9F3F-A24245127245}" srcOrd="1" destOrd="0" presId="urn:microsoft.com/office/officeart/2005/8/layout/orgChart1"/>
    <dgm:cxn modelId="{029AA896-1868-4C88-B777-FEC90D679E28}" type="presParOf" srcId="{3AD23A26-F897-4380-918D-79B6F5EB2C93}" destId="{A1A08571-1ACE-437F-B07B-C8330C49A1D4}" srcOrd="1" destOrd="0" presId="urn:microsoft.com/office/officeart/2005/8/layout/orgChart1"/>
    <dgm:cxn modelId="{D54395F4-A76F-4CBE-A8D0-D51D5420A40D}" type="presParOf" srcId="{3AD23A26-F897-4380-918D-79B6F5EB2C93}" destId="{DD831078-4D52-4CB4-AE5D-8ABE986D5BC6}" srcOrd="2" destOrd="0" presId="urn:microsoft.com/office/officeart/2005/8/layout/orgChart1"/>
    <dgm:cxn modelId="{7FC3A618-98EF-4E6B-B0C7-C1F3C7435C67}" type="presParOf" srcId="{E14065F1-1A10-4DEB-84B6-8B4DED0251A4}" destId="{C78ED41F-907B-4558-A41C-A08E99747965}" srcOrd="6" destOrd="0" presId="urn:microsoft.com/office/officeart/2005/8/layout/orgChart1"/>
    <dgm:cxn modelId="{4EDEBC61-D4A3-4178-8760-68DC794EAA35}" type="presParOf" srcId="{E14065F1-1A10-4DEB-84B6-8B4DED0251A4}" destId="{17858193-BD58-406C-8E77-8160EE2E5DDF}" srcOrd="7" destOrd="0" presId="urn:microsoft.com/office/officeart/2005/8/layout/orgChart1"/>
    <dgm:cxn modelId="{E4D2A421-2820-4E98-8422-59425431A22B}" type="presParOf" srcId="{17858193-BD58-406C-8E77-8160EE2E5DDF}" destId="{F22DAE9F-F33B-41B0-BF59-3E7E71A080CB}" srcOrd="0" destOrd="0" presId="urn:microsoft.com/office/officeart/2005/8/layout/orgChart1"/>
    <dgm:cxn modelId="{2B48CFD7-9334-403C-BE17-DC62020309B4}" type="presParOf" srcId="{F22DAE9F-F33B-41B0-BF59-3E7E71A080CB}" destId="{C23D7C90-55FF-406B-BDB3-95DA795EE021}" srcOrd="0" destOrd="0" presId="urn:microsoft.com/office/officeart/2005/8/layout/orgChart1"/>
    <dgm:cxn modelId="{CA42790E-5F5A-4ECF-B2C7-F0E57D7538B3}" type="presParOf" srcId="{F22DAE9F-F33B-41B0-BF59-3E7E71A080CB}" destId="{DB4275B2-8B06-4411-9164-4210CBAA6BC9}" srcOrd="1" destOrd="0" presId="urn:microsoft.com/office/officeart/2005/8/layout/orgChart1"/>
    <dgm:cxn modelId="{CF55EBFD-C998-46FC-AAB8-2B969FA42F73}" type="presParOf" srcId="{17858193-BD58-406C-8E77-8160EE2E5DDF}" destId="{9D564C01-3905-4653-9419-BFE79ABDD5E1}" srcOrd="1" destOrd="0" presId="urn:microsoft.com/office/officeart/2005/8/layout/orgChart1"/>
    <dgm:cxn modelId="{9CFA2D80-0107-40BE-AD93-1A68B4319B93}" type="presParOf" srcId="{17858193-BD58-406C-8E77-8160EE2E5DDF}" destId="{11B018FC-E83A-4C3A-B5B3-0D729F4658D4}" srcOrd="2" destOrd="0" presId="urn:microsoft.com/office/officeart/2005/8/layout/orgChart1"/>
    <dgm:cxn modelId="{F087A0B0-C47D-4487-8121-C79848087F31}" type="presParOf" srcId="{E14065F1-1A10-4DEB-84B6-8B4DED0251A4}" destId="{4DACB721-9CF6-4D2F-B881-47E36B90A71D}" srcOrd="8" destOrd="0" presId="urn:microsoft.com/office/officeart/2005/8/layout/orgChart1"/>
    <dgm:cxn modelId="{D3E39881-A7BD-48CB-B33F-07ED289AF74E}" type="presParOf" srcId="{E14065F1-1A10-4DEB-84B6-8B4DED0251A4}" destId="{0419BEF9-2EC6-421B-AC7D-15E0A1EBC65B}" srcOrd="9" destOrd="0" presId="urn:microsoft.com/office/officeart/2005/8/layout/orgChart1"/>
    <dgm:cxn modelId="{BD1119B0-C0FC-498C-ACF0-F8E9F7B59ABD}" type="presParOf" srcId="{0419BEF9-2EC6-421B-AC7D-15E0A1EBC65B}" destId="{28DC4A3E-B459-4CB4-BBA8-3AE58771AE32}" srcOrd="0" destOrd="0" presId="urn:microsoft.com/office/officeart/2005/8/layout/orgChart1"/>
    <dgm:cxn modelId="{F84F16A8-87AD-4AD8-88BE-38268AE45EFC}" type="presParOf" srcId="{28DC4A3E-B459-4CB4-BBA8-3AE58771AE32}" destId="{98413032-8109-42D2-83AD-27128CD5F00E}" srcOrd="0" destOrd="0" presId="urn:microsoft.com/office/officeart/2005/8/layout/orgChart1"/>
    <dgm:cxn modelId="{A3472F76-331A-46EC-BF78-09991B3D6EA4}" type="presParOf" srcId="{28DC4A3E-B459-4CB4-BBA8-3AE58771AE32}" destId="{C7877BE3-A77D-49B1-84E1-DC200FCC888A}" srcOrd="1" destOrd="0" presId="urn:microsoft.com/office/officeart/2005/8/layout/orgChart1"/>
    <dgm:cxn modelId="{D3EFDB91-626B-4EAE-B8B6-E97FFB1EBBDD}" type="presParOf" srcId="{0419BEF9-2EC6-421B-AC7D-15E0A1EBC65B}" destId="{3E34D832-B9FD-43CF-8F47-71961AAEC25B}" srcOrd="1" destOrd="0" presId="urn:microsoft.com/office/officeart/2005/8/layout/orgChart1"/>
    <dgm:cxn modelId="{6A97EB7A-E220-4573-B49D-1F77D015A277}" type="presParOf" srcId="{0419BEF9-2EC6-421B-AC7D-15E0A1EBC65B}" destId="{CA7B4EF9-B176-475B-A02F-5E286A47E023}" srcOrd="2" destOrd="0" presId="urn:microsoft.com/office/officeart/2005/8/layout/orgChart1"/>
    <dgm:cxn modelId="{96C448D1-4462-4684-A32A-2F5AFC542322}" type="presParOf" srcId="{88A97A30-60C4-4DD9-9EBA-2544D733BA24}" destId="{827F27B1-9844-4DC4-A852-80F0770D84E7}" srcOrd="2" destOrd="0" presId="urn:microsoft.com/office/officeart/2005/8/layout/orgChart1"/>
    <dgm:cxn modelId="{D4042815-6B9C-485B-BFE3-367278565600}" type="presParOf" srcId="{3F6485BB-2849-4823-9658-8978AF81D4F7}" destId="{09C5A578-75A4-4C34-8BDF-358099AB6C2A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9DB7CD-2B2D-4AE8-B635-9F95151ADFEB}" type="doc">
      <dgm:prSet loTypeId="urn:microsoft.com/office/officeart/2005/8/layout/hierarchy2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85E257AD-57C4-412B-A6A2-99361570EA6B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ประเภทของพลังงานไฟฟ้า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2DDE8A7B-9810-42A5-90CF-744CF00D887A}" type="par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35969F6-6195-4E3B-A1E1-3BC83D5198DC}" type="sib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2C13928-93FC-46F5-BEBD-2EE2D56D81DF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ไฟฟ้าสถิต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FD991CC2-5707-40DC-A2D2-924B931B615E}" type="par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9687645-DBB7-4572-AF0A-EBEECD51E0E7}" type="sib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B0E5A54-D75B-4CDF-A18F-5092B982806E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ไฟฟ้ากระแส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2A2CD391-3FE9-4AEE-9BFC-51FDA7C8AB07}" type="par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6F763C2-F0E7-4345-9888-F0736C71ACC7}" type="sib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10020D0-3D4C-4FED-8D91-4ABBA74D9B86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ฟ้าแลบ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324D00D1-8D64-4425-A3F1-3930D194563D}" type="parTrans" cxnId="{467191AD-BA10-4375-92FA-AB09262401B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9BBC463-7A37-41EC-A9B0-528A398C01D7}" type="sibTrans" cxnId="{467191AD-BA10-4375-92FA-AB09262401BD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A7CFE33-1BDE-43B5-A46D-3F054C68453D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ฟ้าร้อง</a:t>
          </a:r>
        </a:p>
      </dgm:t>
    </dgm:pt>
    <dgm:pt modelId="{BC164E4B-27A3-4B88-B41B-15B6157BF179}" type="parTrans" cxnId="{F766E522-222E-4EA7-B5E3-98AFAF4A89D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8B6479D-6869-4A10-A7C8-6C54A84D33BE}" type="sibTrans" cxnId="{F766E522-222E-4EA7-B5E3-98AFAF4A89D3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286D930-8FE7-40BD-8371-618C196FFCB5}">
      <dgm:prSet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กระแสไฟฟ้าไหล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6F96AA23-FCD2-45B9-9159-5C89F4385ACC}" type="parTrans" cxnId="{9C3FA48B-531C-4231-B25A-A7D45E63CD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48CFC7E0-6E58-4E27-8E4A-E0C106391BFA}" type="sibTrans" cxnId="{9C3FA48B-531C-4231-B25A-A7D45E63CD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B44650C-E5E9-4AC4-B211-B8FA8778F176}">
      <dgm:prSet phldrT="[ข้อความ]"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ฟ้าผ่า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B2C7E533-DE45-4C9E-91FE-6C2028FAA6E4}" type="parTrans" cxnId="{B1E9960B-19DF-4CB9-86E4-87B507C1DCF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12825B4-9C2C-4B08-B95F-35F04D8044B5}" type="sibTrans" cxnId="{B1E9960B-19DF-4CB9-86E4-87B507C1DCF6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73DA6523-45D4-42ED-8E60-5BC6A9EB9BE6}">
      <dgm:prSet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กระแสอิเล็กตรอน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339486BA-641F-4FFC-BF5D-8E4CB1080084}" type="parTrans" cxnId="{29CDD792-3063-4A6A-AEEB-3E21FA9771B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CCB042D-62BB-4DD5-80FC-B0DDEE65D675}" type="sibTrans" cxnId="{29CDD792-3063-4A6A-AEEB-3E21FA9771B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147FA3D-1DEB-49F1-A96A-B1AB97098DBC}">
      <dgm:prSet custT="1"/>
      <dgm:spPr/>
      <dgm:t>
        <a:bodyPr/>
        <a:lstStyle/>
        <a:p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กระแสนิยม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5FDA30EE-279E-414A-AB91-258B038F84A2}" type="parTrans" cxnId="{1CBA58BD-46AA-4098-B815-849AC93477B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BC94039-B659-461C-8395-F52CB9308F7B}" type="sibTrans" cxnId="{1CBA58BD-46AA-4098-B815-849AC93477B4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780AE5A-2FE0-4B79-9918-5B9B7307B599}" type="pres">
      <dgm:prSet presAssocID="{529DB7CD-2B2D-4AE8-B635-9F95151ADFE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F236C15-40AC-4AEE-A27B-4CA67A626988}" type="pres">
      <dgm:prSet presAssocID="{85E257AD-57C4-412B-A6A2-99361570EA6B}" presName="root1" presStyleCnt="0"/>
      <dgm:spPr/>
      <dgm:t>
        <a:bodyPr/>
        <a:lstStyle/>
        <a:p>
          <a:endParaRPr lang="th-TH"/>
        </a:p>
      </dgm:t>
    </dgm:pt>
    <dgm:pt modelId="{CF9A778D-4AAD-43B5-8AEC-BF7B4968807E}" type="pres">
      <dgm:prSet presAssocID="{85E257AD-57C4-412B-A6A2-99361570EA6B}" presName="LevelOneTextNode" presStyleLbl="node0" presStyleIdx="0" presStyleCnt="1" custScaleX="198528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A09A171-F779-4372-9C45-3F9A2F5047DE}" type="pres">
      <dgm:prSet presAssocID="{85E257AD-57C4-412B-A6A2-99361570EA6B}" presName="level2hierChild" presStyleCnt="0"/>
      <dgm:spPr/>
      <dgm:t>
        <a:bodyPr/>
        <a:lstStyle/>
        <a:p>
          <a:endParaRPr lang="th-TH"/>
        </a:p>
      </dgm:t>
    </dgm:pt>
    <dgm:pt modelId="{A647C519-FF9A-4F6A-88CE-9AAD96439F2C}" type="pres">
      <dgm:prSet presAssocID="{FD991CC2-5707-40DC-A2D2-924B931B615E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A229895D-C40D-427F-AD06-583CA23953F0}" type="pres">
      <dgm:prSet presAssocID="{FD991CC2-5707-40DC-A2D2-924B931B615E}" presName="connTx" presStyleLbl="parChTrans1D2" presStyleIdx="0" presStyleCnt="2"/>
      <dgm:spPr/>
      <dgm:t>
        <a:bodyPr/>
        <a:lstStyle/>
        <a:p>
          <a:endParaRPr lang="th-TH"/>
        </a:p>
      </dgm:t>
    </dgm:pt>
    <dgm:pt modelId="{25294207-312E-4137-8AB0-A6C1979DD266}" type="pres">
      <dgm:prSet presAssocID="{52C13928-93FC-46F5-BEBD-2EE2D56D81DF}" presName="root2" presStyleCnt="0"/>
      <dgm:spPr/>
      <dgm:t>
        <a:bodyPr/>
        <a:lstStyle/>
        <a:p>
          <a:endParaRPr lang="th-TH"/>
        </a:p>
      </dgm:t>
    </dgm:pt>
    <dgm:pt modelId="{3640CF65-9855-423F-8AF0-FC908F3495EF}" type="pres">
      <dgm:prSet presAssocID="{52C13928-93FC-46F5-BEBD-2EE2D56D81DF}" presName="LevelTwoTextNode" presStyleLbl="node2" presStyleIdx="0" presStyleCnt="2" custLinFactNeighborX="445" custLinFactNeighborY="55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4709552-68F5-4BD8-85ED-E6DCD2833910}" type="pres">
      <dgm:prSet presAssocID="{52C13928-93FC-46F5-BEBD-2EE2D56D81DF}" presName="level3hierChild" presStyleCnt="0"/>
      <dgm:spPr/>
      <dgm:t>
        <a:bodyPr/>
        <a:lstStyle/>
        <a:p>
          <a:endParaRPr lang="th-TH"/>
        </a:p>
      </dgm:t>
    </dgm:pt>
    <dgm:pt modelId="{E13EDA78-6077-4BA4-8F29-AD9447611C47}" type="pres">
      <dgm:prSet presAssocID="{BC164E4B-27A3-4B88-B41B-15B6157BF179}" presName="conn2-1" presStyleLbl="parChTrans1D3" presStyleIdx="0" presStyleCnt="6"/>
      <dgm:spPr/>
      <dgm:t>
        <a:bodyPr/>
        <a:lstStyle/>
        <a:p>
          <a:endParaRPr lang="th-TH"/>
        </a:p>
      </dgm:t>
    </dgm:pt>
    <dgm:pt modelId="{0B4A1EB9-40C2-43C4-8066-2FE0F7B98400}" type="pres">
      <dgm:prSet presAssocID="{BC164E4B-27A3-4B88-B41B-15B6157BF179}" presName="connTx" presStyleLbl="parChTrans1D3" presStyleIdx="0" presStyleCnt="6"/>
      <dgm:spPr/>
      <dgm:t>
        <a:bodyPr/>
        <a:lstStyle/>
        <a:p>
          <a:endParaRPr lang="th-TH"/>
        </a:p>
      </dgm:t>
    </dgm:pt>
    <dgm:pt modelId="{9CEE64C7-C930-442F-826A-BAF07003815F}" type="pres">
      <dgm:prSet presAssocID="{2A7CFE33-1BDE-43B5-A46D-3F054C68453D}" presName="root2" presStyleCnt="0"/>
      <dgm:spPr/>
      <dgm:t>
        <a:bodyPr/>
        <a:lstStyle/>
        <a:p>
          <a:endParaRPr lang="th-TH"/>
        </a:p>
      </dgm:t>
    </dgm:pt>
    <dgm:pt modelId="{7BBBF53D-0FA2-4F58-87F2-5CB62DD583E3}" type="pres">
      <dgm:prSet presAssocID="{2A7CFE33-1BDE-43B5-A46D-3F054C68453D}" presName="LevelTwoTextNode" presStyleLbl="node3" presStyleIdx="0" presStyleCnt="6" custLinFactNeighborX="-949" custLinFactNeighborY="-187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DDDE613-A0E7-4C0D-BC7B-2BC8CF5BE19B}" type="pres">
      <dgm:prSet presAssocID="{2A7CFE33-1BDE-43B5-A46D-3F054C68453D}" presName="level3hierChild" presStyleCnt="0"/>
      <dgm:spPr/>
      <dgm:t>
        <a:bodyPr/>
        <a:lstStyle/>
        <a:p>
          <a:endParaRPr lang="th-TH"/>
        </a:p>
      </dgm:t>
    </dgm:pt>
    <dgm:pt modelId="{2D58B874-2835-4754-8FFB-8E9E63F37E73}" type="pres">
      <dgm:prSet presAssocID="{324D00D1-8D64-4425-A3F1-3930D194563D}" presName="conn2-1" presStyleLbl="parChTrans1D3" presStyleIdx="1" presStyleCnt="6"/>
      <dgm:spPr/>
      <dgm:t>
        <a:bodyPr/>
        <a:lstStyle/>
        <a:p>
          <a:endParaRPr lang="th-TH"/>
        </a:p>
      </dgm:t>
    </dgm:pt>
    <dgm:pt modelId="{1DF62389-CBB4-4780-9CA4-B40916539694}" type="pres">
      <dgm:prSet presAssocID="{324D00D1-8D64-4425-A3F1-3930D194563D}" presName="connTx" presStyleLbl="parChTrans1D3" presStyleIdx="1" presStyleCnt="6"/>
      <dgm:spPr/>
      <dgm:t>
        <a:bodyPr/>
        <a:lstStyle/>
        <a:p>
          <a:endParaRPr lang="th-TH"/>
        </a:p>
      </dgm:t>
    </dgm:pt>
    <dgm:pt modelId="{41B994FA-62E0-44E0-B792-8FD3E7A08369}" type="pres">
      <dgm:prSet presAssocID="{410020D0-3D4C-4FED-8D91-4ABBA74D9B86}" presName="root2" presStyleCnt="0"/>
      <dgm:spPr/>
      <dgm:t>
        <a:bodyPr/>
        <a:lstStyle/>
        <a:p>
          <a:endParaRPr lang="th-TH"/>
        </a:p>
      </dgm:t>
    </dgm:pt>
    <dgm:pt modelId="{C927A069-7FD4-4B3C-B897-9D4FEB48B0FB}" type="pres">
      <dgm:prSet presAssocID="{410020D0-3D4C-4FED-8D91-4ABBA74D9B86}" presName="LevelTwoTextNode" presStyleLbl="node3" presStyleIdx="1" presStyleCnt="6" custLinFactNeighborX="2121" custLinFactNeighborY="307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CDBEEC7-ACEA-4BE8-9FAD-799251F2E664}" type="pres">
      <dgm:prSet presAssocID="{410020D0-3D4C-4FED-8D91-4ABBA74D9B86}" presName="level3hierChild" presStyleCnt="0"/>
      <dgm:spPr/>
      <dgm:t>
        <a:bodyPr/>
        <a:lstStyle/>
        <a:p>
          <a:endParaRPr lang="th-TH"/>
        </a:p>
      </dgm:t>
    </dgm:pt>
    <dgm:pt modelId="{F865D80F-35D5-45F8-9430-97937D1D76A3}" type="pres">
      <dgm:prSet presAssocID="{B2C7E533-DE45-4C9E-91FE-6C2028FAA6E4}" presName="conn2-1" presStyleLbl="parChTrans1D3" presStyleIdx="2" presStyleCnt="6"/>
      <dgm:spPr/>
      <dgm:t>
        <a:bodyPr/>
        <a:lstStyle/>
        <a:p>
          <a:endParaRPr lang="th-TH"/>
        </a:p>
      </dgm:t>
    </dgm:pt>
    <dgm:pt modelId="{9B3E4C19-15E6-4C3A-A14D-1AE501056F69}" type="pres">
      <dgm:prSet presAssocID="{B2C7E533-DE45-4C9E-91FE-6C2028FAA6E4}" presName="connTx" presStyleLbl="parChTrans1D3" presStyleIdx="2" presStyleCnt="6"/>
      <dgm:spPr/>
      <dgm:t>
        <a:bodyPr/>
        <a:lstStyle/>
        <a:p>
          <a:endParaRPr lang="th-TH"/>
        </a:p>
      </dgm:t>
    </dgm:pt>
    <dgm:pt modelId="{9A7D58C6-9426-4BE8-8C43-7D0352F34C42}" type="pres">
      <dgm:prSet presAssocID="{EB44650C-E5E9-4AC4-B211-B8FA8778F176}" presName="root2" presStyleCnt="0"/>
      <dgm:spPr/>
      <dgm:t>
        <a:bodyPr/>
        <a:lstStyle/>
        <a:p>
          <a:endParaRPr lang="th-TH"/>
        </a:p>
      </dgm:t>
    </dgm:pt>
    <dgm:pt modelId="{0361D97A-91AA-4865-93D5-9D83E3F503F2}" type="pres">
      <dgm:prSet presAssocID="{EB44650C-E5E9-4AC4-B211-B8FA8778F176}" presName="LevelTwoTextNode" presStyleLbl="node3" presStyleIdx="2" presStyleCnt="6" custLinFactNeighborX="2121" custLinFactNeighborY="-221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E4491DB-1F26-42F3-A809-62FF3988E33C}" type="pres">
      <dgm:prSet presAssocID="{EB44650C-E5E9-4AC4-B211-B8FA8778F176}" presName="level3hierChild" presStyleCnt="0"/>
      <dgm:spPr/>
      <dgm:t>
        <a:bodyPr/>
        <a:lstStyle/>
        <a:p>
          <a:endParaRPr lang="th-TH"/>
        </a:p>
      </dgm:t>
    </dgm:pt>
    <dgm:pt modelId="{2229223E-6388-420B-A194-C6E00E8AB6CD}" type="pres">
      <dgm:prSet presAssocID="{2A2CD391-3FE9-4AEE-9BFC-51FDA7C8AB07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30B8CB12-6EFA-4D74-9AF3-6C5D8A7D06C1}" type="pres">
      <dgm:prSet presAssocID="{2A2CD391-3FE9-4AEE-9BFC-51FDA7C8AB07}" presName="connTx" presStyleLbl="parChTrans1D2" presStyleIdx="1" presStyleCnt="2"/>
      <dgm:spPr/>
      <dgm:t>
        <a:bodyPr/>
        <a:lstStyle/>
        <a:p>
          <a:endParaRPr lang="th-TH"/>
        </a:p>
      </dgm:t>
    </dgm:pt>
    <dgm:pt modelId="{902676B7-2013-40E6-840D-5EA17DF71778}" type="pres">
      <dgm:prSet presAssocID="{EB0E5A54-D75B-4CDF-A18F-5092B982806E}" presName="root2" presStyleCnt="0"/>
      <dgm:spPr/>
      <dgm:t>
        <a:bodyPr/>
        <a:lstStyle/>
        <a:p>
          <a:endParaRPr lang="th-TH"/>
        </a:p>
      </dgm:t>
    </dgm:pt>
    <dgm:pt modelId="{8BACC62E-EFBC-4193-AD37-360B5529C230}" type="pres">
      <dgm:prSet presAssocID="{EB0E5A54-D75B-4CDF-A18F-5092B982806E}" presName="LevelTwoTextNode" presStyleLbl="node2" presStyleIdx="1" presStyleCnt="2" custLinFactNeighborX="4979" custLinFactNeighborY="-5850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89F86C6-B023-4B28-B488-45222DFBADC1}" type="pres">
      <dgm:prSet presAssocID="{EB0E5A54-D75B-4CDF-A18F-5092B982806E}" presName="level3hierChild" presStyleCnt="0"/>
      <dgm:spPr/>
      <dgm:t>
        <a:bodyPr/>
        <a:lstStyle/>
        <a:p>
          <a:endParaRPr lang="th-TH"/>
        </a:p>
      </dgm:t>
    </dgm:pt>
    <dgm:pt modelId="{C36E0A87-2021-4FD6-AABA-027E2643D619}" type="pres">
      <dgm:prSet presAssocID="{6F96AA23-FCD2-45B9-9159-5C89F4385ACC}" presName="conn2-1" presStyleLbl="parChTrans1D3" presStyleIdx="3" presStyleCnt="6"/>
      <dgm:spPr/>
      <dgm:t>
        <a:bodyPr/>
        <a:lstStyle/>
        <a:p>
          <a:endParaRPr lang="th-TH"/>
        </a:p>
      </dgm:t>
    </dgm:pt>
    <dgm:pt modelId="{7E6F64B9-76FC-4743-831A-6D5B0B6D1723}" type="pres">
      <dgm:prSet presAssocID="{6F96AA23-FCD2-45B9-9159-5C89F4385ACC}" presName="connTx" presStyleLbl="parChTrans1D3" presStyleIdx="3" presStyleCnt="6"/>
      <dgm:spPr/>
      <dgm:t>
        <a:bodyPr/>
        <a:lstStyle/>
        <a:p>
          <a:endParaRPr lang="th-TH"/>
        </a:p>
      </dgm:t>
    </dgm:pt>
    <dgm:pt modelId="{C4ED69D7-DE7F-454F-B69A-B7706475C6EA}" type="pres">
      <dgm:prSet presAssocID="{5286D930-8FE7-40BD-8371-618C196FFCB5}" presName="root2" presStyleCnt="0"/>
      <dgm:spPr/>
      <dgm:t>
        <a:bodyPr/>
        <a:lstStyle/>
        <a:p>
          <a:endParaRPr lang="th-TH"/>
        </a:p>
      </dgm:t>
    </dgm:pt>
    <dgm:pt modelId="{D5CEB9FD-BD49-43F1-9089-DD76BA37A240}" type="pres">
      <dgm:prSet presAssocID="{5286D930-8FE7-40BD-8371-618C196FFCB5}" presName="LevelTwoTextNode" presStyleLbl="node3" presStyleIdx="3" presStyleCnt="6" custLinFactNeighborX="2189" custLinFactNeighborY="677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41DDB8D-F354-4999-B1A9-8250D56D5DFE}" type="pres">
      <dgm:prSet presAssocID="{5286D930-8FE7-40BD-8371-618C196FFCB5}" presName="level3hierChild" presStyleCnt="0"/>
      <dgm:spPr/>
      <dgm:t>
        <a:bodyPr/>
        <a:lstStyle/>
        <a:p>
          <a:endParaRPr lang="th-TH"/>
        </a:p>
      </dgm:t>
    </dgm:pt>
    <dgm:pt modelId="{30DA9611-84EE-4CCA-973E-44B3007CA332}" type="pres">
      <dgm:prSet presAssocID="{339486BA-641F-4FFC-BF5D-8E4CB1080084}" presName="conn2-1" presStyleLbl="parChTrans1D3" presStyleIdx="4" presStyleCnt="6"/>
      <dgm:spPr/>
      <dgm:t>
        <a:bodyPr/>
        <a:lstStyle/>
        <a:p>
          <a:endParaRPr lang="th-TH"/>
        </a:p>
      </dgm:t>
    </dgm:pt>
    <dgm:pt modelId="{7EC83EEF-D06D-4BB0-A2F9-29B2524A68EC}" type="pres">
      <dgm:prSet presAssocID="{339486BA-641F-4FFC-BF5D-8E4CB1080084}" presName="connTx" presStyleLbl="parChTrans1D3" presStyleIdx="4" presStyleCnt="6"/>
      <dgm:spPr/>
      <dgm:t>
        <a:bodyPr/>
        <a:lstStyle/>
        <a:p>
          <a:endParaRPr lang="th-TH"/>
        </a:p>
      </dgm:t>
    </dgm:pt>
    <dgm:pt modelId="{77A72F5D-BACE-4247-8838-E26D4272FF1A}" type="pres">
      <dgm:prSet presAssocID="{73DA6523-45D4-42ED-8E60-5BC6A9EB9BE6}" presName="root2" presStyleCnt="0"/>
      <dgm:spPr/>
      <dgm:t>
        <a:bodyPr/>
        <a:lstStyle/>
        <a:p>
          <a:endParaRPr lang="th-TH"/>
        </a:p>
      </dgm:t>
    </dgm:pt>
    <dgm:pt modelId="{983B6B75-3664-4C5D-AA8C-75FAD7B1D91A}" type="pres">
      <dgm:prSet presAssocID="{73DA6523-45D4-42ED-8E60-5BC6A9EB9BE6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7E6D1A0-C16C-453E-A2DA-49D5054AA3FA}" type="pres">
      <dgm:prSet presAssocID="{73DA6523-45D4-42ED-8E60-5BC6A9EB9BE6}" presName="level3hierChild" presStyleCnt="0"/>
      <dgm:spPr/>
      <dgm:t>
        <a:bodyPr/>
        <a:lstStyle/>
        <a:p>
          <a:endParaRPr lang="th-TH"/>
        </a:p>
      </dgm:t>
    </dgm:pt>
    <dgm:pt modelId="{61A49038-DE87-4FA7-990B-71539D20EC47}" type="pres">
      <dgm:prSet presAssocID="{5FDA30EE-279E-414A-AB91-258B038F84A2}" presName="conn2-1" presStyleLbl="parChTrans1D3" presStyleIdx="5" presStyleCnt="6"/>
      <dgm:spPr/>
      <dgm:t>
        <a:bodyPr/>
        <a:lstStyle/>
        <a:p>
          <a:endParaRPr lang="th-TH"/>
        </a:p>
      </dgm:t>
    </dgm:pt>
    <dgm:pt modelId="{6E7FC681-2C15-4CE3-BC0E-FFF5916453BB}" type="pres">
      <dgm:prSet presAssocID="{5FDA30EE-279E-414A-AB91-258B038F84A2}" presName="connTx" presStyleLbl="parChTrans1D3" presStyleIdx="5" presStyleCnt="6"/>
      <dgm:spPr/>
      <dgm:t>
        <a:bodyPr/>
        <a:lstStyle/>
        <a:p>
          <a:endParaRPr lang="th-TH"/>
        </a:p>
      </dgm:t>
    </dgm:pt>
    <dgm:pt modelId="{0D370DDF-3015-445F-A163-975FEA2B5CF3}" type="pres">
      <dgm:prSet presAssocID="{6147FA3D-1DEB-49F1-A96A-B1AB97098DBC}" presName="root2" presStyleCnt="0"/>
      <dgm:spPr/>
      <dgm:t>
        <a:bodyPr/>
        <a:lstStyle/>
        <a:p>
          <a:endParaRPr lang="th-TH"/>
        </a:p>
      </dgm:t>
    </dgm:pt>
    <dgm:pt modelId="{F40620B3-DDF5-492C-ADEC-78CF1B75EFA0}" type="pres">
      <dgm:prSet presAssocID="{6147FA3D-1DEB-49F1-A96A-B1AB97098DBC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AC7783B-015E-4EC5-B277-D0F7CFB621A5}" type="pres">
      <dgm:prSet presAssocID="{6147FA3D-1DEB-49F1-A96A-B1AB97098DBC}" presName="level3hierChild" presStyleCnt="0"/>
      <dgm:spPr/>
      <dgm:t>
        <a:bodyPr/>
        <a:lstStyle/>
        <a:p>
          <a:endParaRPr lang="th-TH"/>
        </a:p>
      </dgm:t>
    </dgm:pt>
  </dgm:ptLst>
  <dgm:cxnLst>
    <dgm:cxn modelId="{B1E9960B-19DF-4CB9-86E4-87B507C1DCF6}" srcId="{52C13928-93FC-46F5-BEBD-2EE2D56D81DF}" destId="{EB44650C-E5E9-4AC4-B211-B8FA8778F176}" srcOrd="2" destOrd="0" parTransId="{B2C7E533-DE45-4C9E-91FE-6C2028FAA6E4}" sibTransId="{F12825B4-9C2C-4B08-B95F-35F04D8044B5}"/>
    <dgm:cxn modelId="{D3A66DC6-744B-41A2-B0B6-BE2EE674D809}" type="presOf" srcId="{FD991CC2-5707-40DC-A2D2-924B931B615E}" destId="{A647C519-FF9A-4F6A-88CE-9AAD96439F2C}" srcOrd="0" destOrd="0" presId="urn:microsoft.com/office/officeart/2005/8/layout/hierarchy2"/>
    <dgm:cxn modelId="{2EBA7E24-F02D-41B4-A54B-6199DB1C8B19}" type="presOf" srcId="{410020D0-3D4C-4FED-8D91-4ABBA74D9B86}" destId="{C927A069-7FD4-4B3C-B897-9D4FEB48B0FB}" srcOrd="0" destOrd="0" presId="urn:microsoft.com/office/officeart/2005/8/layout/hierarchy2"/>
    <dgm:cxn modelId="{8786053B-9B93-41AC-B824-AAE87F7CB698}" srcId="{85E257AD-57C4-412B-A6A2-99361570EA6B}" destId="{EB0E5A54-D75B-4CDF-A18F-5092B982806E}" srcOrd="1" destOrd="0" parTransId="{2A2CD391-3FE9-4AEE-9BFC-51FDA7C8AB07}" sibTransId="{E6F763C2-F0E7-4345-9888-F0736C71ACC7}"/>
    <dgm:cxn modelId="{4AF45C6F-9739-4A80-956E-73EFCE1F98EE}" type="presOf" srcId="{339486BA-641F-4FFC-BF5D-8E4CB1080084}" destId="{30DA9611-84EE-4CCA-973E-44B3007CA332}" srcOrd="0" destOrd="0" presId="urn:microsoft.com/office/officeart/2005/8/layout/hierarchy2"/>
    <dgm:cxn modelId="{4BD849B5-1688-46D9-BAFA-F8E5CD4DD461}" type="presOf" srcId="{FD991CC2-5707-40DC-A2D2-924B931B615E}" destId="{A229895D-C40D-427F-AD06-583CA23953F0}" srcOrd="1" destOrd="0" presId="urn:microsoft.com/office/officeart/2005/8/layout/hierarchy2"/>
    <dgm:cxn modelId="{BA4CEC79-CD1F-4567-94B3-8DDB64BE50E5}" srcId="{529DB7CD-2B2D-4AE8-B635-9F95151ADFEB}" destId="{85E257AD-57C4-412B-A6A2-99361570EA6B}" srcOrd="0" destOrd="0" parTransId="{2DDE8A7B-9810-42A5-90CF-744CF00D887A}" sibTransId="{B35969F6-6195-4E3B-A1E1-3BC83D5198DC}"/>
    <dgm:cxn modelId="{1CBA58BD-46AA-4098-B815-849AC93477B4}" srcId="{EB0E5A54-D75B-4CDF-A18F-5092B982806E}" destId="{6147FA3D-1DEB-49F1-A96A-B1AB97098DBC}" srcOrd="2" destOrd="0" parTransId="{5FDA30EE-279E-414A-AB91-258B038F84A2}" sibTransId="{CBC94039-B659-461C-8395-F52CB9308F7B}"/>
    <dgm:cxn modelId="{467191AD-BA10-4375-92FA-AB09262401BD}" srcId="{52C13928-93FC-46F5-BEBD-2EE2D56D81DF}" destId="{410020D0-3D4C-4FED-8D91-4ABBA74D9B86}" srcOrd="1" destOrd="0" parTransId="{324D00D1-8D64-4425-A3F1-3930D194563D}" sibTransId="{E9BBC463-7A37-41EC-A9B0-528A398C01D7}"/>
    <dgm:cxn modelId="{29CDD792-3063-4A6A-AEEB-3E21FA9771BF}" srcId="{EB0E5A54-D75B-4CDF-A18F-5092B982806E}" destId="{73DA6523-45D4-42ED-8E60-5BC6A9EB9BE6}" srcOrd="1" destOrd="0" parTransId="{339486BA-641F-4FFC-BF5D-8E4CB1080084}" sibTransId="{FCCB042D-62BB-4DD5-80FC-B0DDEE65D675}"/>
    <dgm:cxn modelId="{0E38EBDA-6A11-4A44-9413-5D1B177628D6}" type="presOf" srcId="{6F96AA23-FCD2-45B9-9159-5C89F4385ACC}" destId="{C36E0A87-2021-4FD6-AABA-027E2643D619}" srcOrd="0" destOrd="0" presId="urn:microsoft.com/office/officeart/2005/8/layout/hierarchy2"/>
    <dgm:cxn modelId="{0C88DBF7-A917-4EFF-ACD2-BFBED4F70829}" type="presOf" srcId="{2A7CFE33-1BDE-43B5-A46D-3F054C68453D}" destId="{7BBBF53D-0FA2-4F58-87F2-5CB62DD583E3}" srcOrd="0" destOrd="0" presId="urn:microsoft.com/office/officeart/2005/8/layout/hierarchy2"/>
    <dgm:cxn modelId="{452B3949-128C-4FA1-B0D4-F5BE782A2B38}" type="presOf" srcId="{EB0E5A54-D75B-4CDF-A18F-5092B982806E}" destId="{8BACC62E-EFBC-4193-AD37-360B5529C230}" srcOrd="0" destOrd="0" presId="urn:microsoft.com/office/officeart/2005/8/layout/hierarchy2"/>
    <dgm:cxn modelId="{B66ED745-FBFB-4BA0-B469-F9F87AD30D25}" type="presOf" srcId="{BC164E4B-27A3-4B88-B41B-15B6157BF179}" destId="{0B4A1EB9-40C2-43C4-8066-2FE0F7B98400}" srcOrd="1" destOrd="0" presId="urn:microsoft.com/office/officeart/2005/8/layout/hierarchy2"/>
    <dgm:cxn modelId="{F766E522-222E-4EA7-B5E3-98AFAF4A89D3}" srcId="{52C13928-93FC-46F5-BEBD-2EE2D56D81DF}" destId="{2A7CFE33-1BDE-43B5-A46D-3F054C68453D}" srcOrd="0" destOrd="0" parTransId="{BC164E4B-27A3-4B88-B41B-15B6157BF179}" sibTransId="{B8B6479D-6869-4A10-A7C8-6C54A84D33BE}"/>
    <dgm:cxn modelId="{2454A210-7858-4C3E-97FE-975ECE16E513}" type="presOf" srcId="{2A2CD391-3FE9-4AEE-9BFC-51FDA7C8AB07}" destId="{2229223E-6388-420B-A194-C6E00E8AB6CD}" srcOrd="0" destOrd="0" presId="urn:microsoft.com/office/officeart/2005/8/layout/hierarchy2"/>
    <dgm:cxn modelId="{9C3FA48B-531C-4231-B25A-A7D45E63CD2E}" srcId="{EB0E5A54-D75B-4CDF-A18F-5092B982806E}" destId="{5286D930-8FE7-40BD-8371-618C196FFCB5}" srcOrd="0" destOrd="0" parTransId="{6F96AA23-FCD2-45B9-9159-5C89F4385ACC}" sibTransId="{48CFC7E0-6E58-4E27-8E4A-E0C106391BFA}"/>
    <dgm:cxn modelId="{7334D29B-5D16-4243-A132-A06BD9176608}" type="presOf" srcId="{339486BA-641F-4FFC-BF5D-8E4CB1080084}" destId="{7EC83EEF-D06D-4BB0-A2F9-29B2524A68EC}" srcOrd="1" destOrd="0" presId="urn:microsoft.com/office/officeart/2005/8/layout/hierarchy2"/>
    <dgm:cxn modelId="{92EC461F-5BA7-49E0-A79E-7750D1C5F7C5}" type="presOf" srcId="{324D00D1-8D64-4425-A3F1-3930D194563D}" destId="{2D58B874-2835-4754-8FFB-8E9E63F37E73}" srcOrd="0" destOrd="0" presId="urn:microsoft.com/office/officeart/2005/8/layout/hierarchy2"/>
    <dgm:cxn modelId="{E9A9F598-0016-40A3-B35A-E22CEEB9E824}" type="presOf" srcId="{BC164E4B-27A3-4B88-B41B-15B6157BF179}" destId="{E13EDA78-6077-4BA4-8F29-AD9447611C47}" srcOrd="0" destOrd="0" presId="urn:microsoft.com/office/officeart/2005/8/layout/hierarchy2"/>
    <dgm:cxn modelId="{6D466647-3F03-48C1-B33B-A25E798DE4B8}" type="presOf" srcId="{6147FA3D-1DEB-49F1-A96A-B1AB97098DBC}" destId="{F40620B3-DDF5-492C-ADEC-78CF1B75EFA0}" srcOrd="0" destOrd="0" presId="urn:microsoft.com/office/officeart/2005/8/layout/hierarchy2"/>
    <dgm:cxn modelId="{24D60F5B-1729-4B6F-BC94-958098E676DF}" srcId="{85E257AD-57C4-412B-A6A2-99361570EA6B}" destId="{52C13928-93FC-46F5-BEBD-2EE2D56D81DF}" srcOrd="0" destOrd="0" parTransId="{FD991CC2-5707-40DC-A2D2-924B931B615E}" sibTransId="{69687645-DBB7-4572-AF0A-EBEECD51E0E7}"/>
    <dgm:cxn modelId="{565B673B-9970-4CEB-9679-A83B01F47877}" type="presOf" srcId="{52C13928-93FC-46F5-BEBD-2EE2D56D81DF}" destId="{3640CF65-9855-423F-8AF0-FC908F3495EF}" srcOrd="0" destOrd="0" presId="urn:microsoft.com/office/officeart/2005/8/layout/hierarchy2"/>
    <dgm:cxn modelId="{43D74888-09F8-48FA-BA2B-C28CA37546A2}" type="presOf" srcId="{5286D930-8FE7-40BD-8371-618C196FFCB5}" destId="{D5CEB9FD-BD49-43F1-9089-DD76BA37A240}" srcOrd="0" destOrd="0" presId="urn:microsoft.com/office/officeart/2005/8/layout/hierarchy2"/>
    <dgm:cxn modelId="{751C6FF7-6C2F-4DB6-91D3-F979DB2A932A}" type="presOf" srcId="{5FDA30EE-279E-414A-AB91-258B038F84A2}" destId="{6E7FC681-2C15-4CE3-BC0E-FFF5916453BB}" srcOrd="1" destOrd="0" presId="urn:microsoft.com/office/officeart/2005/8/layout/hierarchy2"/>
    <dgm:cxn modelId="{77596B9A-F582-4E28-80E5-3E8057F007D3}" type="presOf" srcId="{73DA6523-45D4-42ED-8E60-5BC6A9EB9BE6}" destId="{983B6B75-3664-4C5D-AA8C-75FAD7B1D91A}" srcOrd="0" destOrd="0" presId="urn:microsoft.com/office/officeart/2005/8/layout/hierarchy2"/>
    <dgm:cxn modelId="{1DC87C60-AC6B-43D0-A6E4-2AE60D7D7BBB}" type="presOf" srcId="{2A2CD391-3FE9-4AEE-9BFC-51FDA7C8AB07}" destId="{30B8CB12-6EFA-4D74-9AF3-6C5D8A7D06C1}" srcOrd="1" destOrd="0" presId="urn:microsoft.com/office/officeart/2005/8/layout/hierarchy2"/>
    <dgm:cxn modelId="{71FF9418-9C36-4F1E-9E09-F09C8D3AA347}" type="presOf" srcId="{85E257AD-57C4-412B-A6A2-99361570EA6B}" destId="{CF9A778D-4AAD-43B5-8AEC-BF7B4968807E}" srcOrd="0" destOrd="0" presId="urn:microsoft.com/office/officeart/2005/8/layout/hierarchy2"/>
    <dgm:cxn modelId="{3C20C295-7FBF-490A-B9F7-95B80D3D65F0}" type="presOf" srcId="{6F96AA23-FCD2-45B9-9159-5C89F4385ACC}" destId="{7E6F64B9-76FC-4743-831A-6D5B0B6D1723}" srcOrd="1" destOrd="0" presId="urn:microsoft.com/office/officeart/2005/8/layout/hierarchy2"/>
    <dgm:cxn modelId="{41BCA48E-5E49-4D76-87B4-E403D31ABE36}" type="presOf" srcId="{B2C7E533-DE45-4C9E-91FE-6C2028FAA6E4}" destId="{9B3E4C19-15E6-4C3A-A14D-1AE501056F69}" srcOrd="1" destOrd="0" presId="urn:microsoft.com/office/officeart/2005/8/layout/hierarchy2"/>
    <dgm:cxn modelId="{BC5F9774-DAA5-4E81-A318-08243F3CAAD3}" type="presOf" srcId="{EB44650C-E5E9-4AC4-B211-B8FA8778F176}" destId="{0361D97A-91AA-4865-93D5-9D83E3F503F2}" srcOrd="0" destOrd="0" presId="urn:microsoft.com/office/officeart/2005/8/layout/hierarchy2"/>
    <dgm:cxn modelId="{67077AEC-93DF-4BEF-B173-0640FA57680B}" type="presOf" srcId="{B2C7E533-DE45-4C9E-91FE-6C2028FAA6E4}" destId="{F865D80F-35D5-45F8-9430-97937D1D76A3}" srcOrd="0" destOrd="0" presId="urn:microsoft.com/office/officeart/2005/8/layout/hierarchy2"/>
    <dgm:cxn modelId="{F7368777-001B-4C3B-8962-8122F3D302D6}" type="presOf" srcId="{324D00D1-8D64-4425-A3F1-3930D194563D}" destId="{1DF62389-CBB4-4780-9CA4-B40916539694}" srcOrd="1" destOrd="0" presId="urn:microsoft.com/office/officeart/2005/8/layout/hierarchy2"/>
    <dgm:cxn modelId="{4A319F89-B422-4910-842A-8DCC947A45BF}" type="presOf" srcId="{5FDA30EE-279E-414A-AB91-258B038F84A2}" destId="{61A49038-DE87-4FA7-990B-71539D20EC47}" srcOrd="0" destOrd="0" presId="urn:microsoft.com/office/officeart/2005/8/layout/hierarchy2"/>
    <dgm:cxn modelId="{7415C5B8-1182-471F-9811-332243641552}" type="presOf" srcId="{529DB7CD-2B2D-4AE8-B635-9F95151ADFEB}" destId="{3780AE5A-2FE0-4B79-9918-5B9B7307B599}" srcOrd="0" destOrd="0" presId="urn:microsoft.com/office/officeart/2005/8/layout/hierarchy2"/>
    <dgm:cxn modelId="{78B273CF-4762-4EC0-8FBF-CD5AD362234D}" type="presParOf" srcId="{3780AE5A-2FE0-4B79-9918-5B9B7307B599}" destId="{5F236C15-40AC-4AEE-A27B-4CA67A626988}" srcOrd="0" destOrd="0" presId="urn:microsoft.com/office/officeart/2005/8/layout/hierarchy2"/>
    <dgm:cxn modelId="{28446106-4721-40B5-AE7B-B797B537397E}" type="presParOf" srcId="{5F236C15-40AC-4AEE-A27B-4CA67A626988}" destId="{CF9A778D-4AAD-43B5-8AEC-BF7B4968807E}" srcOrd="0" destOrd="0" presId="urn:microsoft.com/office/officeart/2005/8/layout/hierarchy2"/>
    <dgm:cxn modelId="{F5703782-EC71-4177-9122-F3ABA03344C1}" type="presParOf" srcId="{5F236C15-40AC-4AEE-A27B-4CA67A626988}" destId="{FA09A171-F779-4372-9C45-3F9A2F5047DE}" srcOrd="1" destOrd="0" presId="urn:microsoft.com/office/officeart/2005/8/layout/hierarchy2"/>
    <dgm:cxn modelId="{FF632341-3992-4958-877B-28428EFD06E5}" type="presParOf" srcId="{FA09A171-F779-4372-9C45-3F9A2F5047DE}" destId="{A647C519-FF9A-4F6A-88CE-9AAD96439F2C}" srcOrd="0" destOrd="0" presId="urn:microsoft.com/office/officeart/2005/8/layout/hierarchy2"/>
    <dgm:cxn modelId="{CB9FC6B7-C3AF-4DB3-86F3-3985DB45EFD1}" type="presParOf" srcId="{A647C519-FF9A-4F6A-88CE-9AAD96439F2C}" destId="{A229895D-C40D-427F-AD06-583CA23953F0}" srcOrd="0" destOrd="0" presId="urn:microsoft.com/office/officeart/2005/8/layout/hierarchy2"/>
    <dgm:cxn modelId="{1E9E39E5-6262-48C0-B568-F9854D065349}" type="presParOf" srcId="{FA09A171-F779-4372-9C45-3F9A2F5047DE}" destId="{25294207-312E-4137-8AB0-A6C1979DD266}" srcOrd="1" destOrd="0" presId="urn:microsoft.com/office/officeart/2005/8/layout/hierarchy2"/>
    <dgm:cxn modelId="{7399119C-3B47-4703-A2DE-F9FD7B333B62}" type="presParOf" srcId="{25294207-312E-4137-8AB0-A6C1979DD266}" destId="{3640CF65-9855-423F-8AF0-FC908F3495EF}" srcOrd="0" destOrd="0" presId="urn:microsoft.com/office/officeart/2005/8/layout/hierarchy2"/>
    <dgm:cxn modelId="{49E2329C-722B-4025-8CD0-EF7044AEEE4E}" type="presParOf" srcId="{25294207-312E-4137-8AB0-A6C1979DD266}" destId="{04709552-68F5-4BD8-85ED-E6DCD2833910}" srcOrd="1" destOrd="0" presId="urn:microsoft.com/office/officeart/2005/8/layout/hierarchy2"/>
    <dgm:cxn modelId="{30BCB70E-2B52-4FEC-8FC6-57C278419BD4}" type="presParOf" srcId="{04709552-68F5-4BD8-85ED-E6DCD2833910}" destId="{E13EDA78-6077-4BA4-8F29-AD9447611C47}" srcOrd="0" destOrd="0" presId="urn:microsoft.com/office/officeart/2005/8/layout/hierarchy2"/>
    <dgm:cxn modelId="{19B98AF7-19BE-470C-8289-6BCB97F6757F}" type="presParOf" srcId="{E13EDA78-6077-4BA4-8F29-AD9447611C47}" destId="{0B4A1EB9-40C2-43C4-8066-2FE0F7B98400}" srcOrd="0" destOrd="0" presId="urn:microsoft.com/office/officeart/2005/8/layout/hierarchy2"/>
    <dgm:cxn modelId="{5101A4B4-5DF6-42DC-95AD-88C965E433FB}" type="presParOf" srcId="{04709552-68F5-4BD8-85ED-E6DCD2833910}" destId="{9CEE64C7-C930-442F-826A-BAF07003815F}" srcOrd="1" destOrd="0" presId="urn:microsoft.com/office/officeart/2005/8/layout/hierarchy2"/>
    <dgm:cxn modelId="{7B5D59B9-F9F8-4E32-A9DC-000F428376D6}" type="presParOf" srcId="{9CEE64C7-C930-442F-826A-BAF07003815F}" destId="{7BBBF53D-0FA2-4F58-87F2-5CB62DD583E3}" srcOrd="0" destOrd="0" presId="urn:microsoft.com/office/officeart/2005/8/layout/hierarchy2"/>
    <dgm:cxn modelId="{AC08EAD1-9DD5-4EA8-9184-D6CA809A854B}" type="presParOf" srcId="{9CEE64C7-C930-442F-826A-BAF07003815F}" destId="{1DDDE613-A0E7-4C0D-BC7B-2BC8CF5BE19B}" srcOrd="1" destOrd="0" presId="urn:microsoft.com/office/officeart/2005/8/layout/hierarchy2"/>
    <dgm:cxn modelId="{C07A4102-6B5B-49AE-A832-1CFBD3063D92}" type="presParOf" srcId="{04709552-68F5-4BD8-85ED-E6DCD2833910}" destId="{2D58B874-2835-4754-8FFB-8E9E63F37E73}" srcOrd="2" destOrd="0" presId="urn:microsoft.com/office/officeart/2005/8/layout/hierarchy2"/>
    <dgm:cxn modelId="{960182B9-7063-48D7-A14A-DDB2A1860989}" type="presParOf" srcId="{2D58B874-2835-4754-8FFB-8E9E63F37E73}" destId="{1DF62389-CBB4-4780-9CA4-B40916539694}" srcOrd="0" destOrd="0" presId="urn:microsoft.com/office/officeart/2005/8/layout/hierarchy2"/>
    <dgm:cxn modelId="{8C0FA4CC-455E-4A9A-983B-C4EA7F9C1A9E}" type="presParOf" srcId="{04709552-68F5-4BD8-85ED-E6DCD2833910}" destId="{41B994FA-62E0-44E0-B792-8FD3E7A08369}" srcOrd="3" destOrd="0" presId="urn:microsoft.com/office/officeart/2005/8/layout/hierarchy2"/>
    <dgm:cxn modelId="{C56A8037-4718-4503-9F08-248E5448E591}" type="presParOf" srcId="{41B994FA-62E0-44E0-B792-8FD3E7A08369}" destId="{C927A069-7FD4-4B3C-B897-9D4FEB48B0FB}" srcOrd="0" destOrd="0" presId="urn:microsoft.com/office/officeart/2005/8/layout/hierarchy2"/>
    <dgm:cxn modelId="{2D343922-690A-4C33-AE27-1BF61BA3A294}" type="presParOf" srcId="{41B994FA-62E0-44E0-B792-8FD3E7A08369}" destId="{8CDBEEC7-ACEA-4BE8-9FAD-799251F2E664}" srcOrd="1" destOrd="0" presId="urn:microsoft.com/office/officeart/2005/8/layout/hierarchy2"/>
    <dgm:cxn modelId="{ECB1A999-7093-4276-A33C-FCAE35F1F458}" type="presParOf" srcId="{04709552-68F5-4BD8-85ED-E6DCD2833910}" destId="{F865D80F-35D5-45F8-9430-97937D1D76A3}" srcOrd="4" destOrd="0" presId="urn:microsoft.com/office/officeart/2005/8/layout/hierarchy2"/>
    <dgm:cxn modelId="{17EADD58-CA5C-41DB-84DE-2097F7BEEA52}" type="presParOf" srcId="{F865D80F-35D5-45F8-9430-97937D1D76A3}" destId="{9B3E4C19-15E6-4C3A-A14D-1AE501056F69}" srcOrd="0" destOrd="0" presId="urn:microsoft.com/office/officeart/2005/8/layout/hierarchy2"/>
    <dgm:cxn modelId="{26B1C239-415D-46E9-9FF7-966880FB8FAD}" type="presParOf" srcId="{04709552-68F5-4BD8-85ED-E6DCD2833910}" destId="{9A7D58C6-9426-4BE8-8C43-7D0352F34C42}" srcOrd="5" destOrd="0" presId="urn:microsoft.com/office/officeart/2005/8/layout/hierarchy2"/>
    <dgm:cxn modelId="{F3D783AE-D71F-4FEE-8652-E5D470F99864}" type="presParOf" srcId="{9A7D58C6-9426-4BE8-8C43-7D0352F34C42}" destId="{0361D97A-91AA-4865-93D5-9D83E3F503F2}" srcOrd="0" destOrd="0" presId="urn:microsoft.com/office/officeart/2005/8/layout/hierarchy2"/>
    <dgm:cxn modelId="{6FB808F1-11C3-49B8-AFAD-5FE672E075E0}" type="presParOf" srcId="{9A7D58C6-9426-4BE8-8C43-7D0352F34C42}" destId="{AE4491DB-1F26-42F3-A809-62FF3988E33C}" srcOrd="1" destOrd="0" presId="urn:microsoft.com/office/officeart/2005/8/layout/hierarchy2"/>
    <dgm:cxn modelId="{E49CB497-71C0-4AA3-B25D-3074373F4F47}" type="presParOf" srcId="{FA09A171-F779-4372-9C45-3F9A2F5047DE}" destId="{2229223E-6388-420B-A194-C6E00E8AB6CD}" srcOrd="2" destOrd="0" presId="urn:microsoft.com/office/officeart/2005/8/layout/hierarchy2"/>
    <dgm:cxn modelId="{3BB691B9-6A83-46B4-928E-479027958192}" type="presParOf" srcId="{2229223E-6388-420B-A194-C6E00E8AB6CD}" destId="{30B8CB12-6EFA-4D74-9AF3-6C5D8A7D06C1}" srcOrd="0" destOrd="0" presId="urn:microsoft.com/office/officeart/2005/8/layout/hierarchy2"/>
    <dgm:cxn modelId="{AA934B60-E8FB-4DB7-A07A-AC9D15F833F6}" type="presParOf" srcId="{FA09A171-F779-4372-9C45-3F9A2F5047DE}" destId="{902676B7-2013-40E6-840D-5EA17DF71778}" srcOrd="3" destOrd="0" presId="urn:microsoft.com/office/officeart/2005/8/layout/hierarchy2"/>
    <dgm:cxn modelId="{E078C9EA-A6F9-4CFF-9DE9-B146AC7BC370}" type="presParOf" srcId="{902676B7-2013-40E6-840D-5EA17DF71778}" destId="{8BACC62E-EFBC-4193-AD37-360B5529C230}" srcOrd="0" destOrd="0" presId="urn:microsoft.com/office/officeart/2005/8/layout/hierarchy2"/>
    <dgm:cxn modelId="{C1936DCC-5953-492A-A70B-9DCAAA092BC1}" type="presParOf" srcId="{902676B7-2013-40E6-840D-5EA17DF71778}" destId="{989F86C6-B023-4B28-B488-45222DFBADC1}" srcOrd="1" destOrd="0" presId="urn:microsoft.com/office/officeart/2005/8/layout/hierarchy2"/>
    <dgm:cxn modelId="{5101F667-2F36-47F5-B4B5-3AECF45AE6B0}" type="presParOf" srcId="{989F86C6-B023-4B28-B488-45222DFBADC1}" destId="{C36E0A87-2021-4FD6-AABA-027E2643D619}" srcOrd="0" destOrd="0" presId="urn:microsoft.com/office/officeart/2005/8/layout/hierarchy2"/>
    <dgm:cxn modelId="{F8958F00-DA25-46FA-8069-FB28D9F658DE}" type="presParOf" srcId="{C36E0A87-2021-4FD6-AABA-027E2643D619}" destId="{7E6F64B9-76FC-4743-831A-6D5B0B6D1723}" srcOrd="0" destOrd="0" presId="urn:microsoft.com/office/officeart/2005/8/layout/hierarchy2"/>
    <dgm:cxn modelId="{CE7742D8-5940-410F-83A9-A04EB1373C8D}" type="presParOf" srcId="{989F86C6-B023-4B28-B488-45222DFBADC1}" destId="{C4ED69D7-DE7F-454F-B69A-B7706475C6EA}" srcOrd="1" destOrd="0" presId="urn:microsoft.com/office/officeart/2005/8/layout/hierarchy2"/>
    <dgm:cxn modelId="{105EF100-3A4D-4991-8472-15AB4FE8FE11}" type="presParOf" srcId="{C4ED69D7-DE7F-454F-B69A-B7706475C6EA}" destId="{D5CEB9FD-BD49-43F1-9089-DD76BA37A240}" srcOrd="0" destOrd="0" presId="urn:microsoft.com/office/officeart/2005/8/layout/hierarchy2"/>
    <dgm:cxn modelId="{79433C6B-D081-4752-BDCB-5CE417E33258}" type="presParOf" srcId="{C4ED69D7-DE7F-454F-B69A-B7706475C6EA}" destId="{E41DDB8D-F354-4999-B1A9-8250D56D5DFE}" srcOrd="1" destOrd="0" presId="urn:microsoft.com/office/officeart/2005/8/layout/hierarchy2"/>
    <dgm:cxn modelId="{963B1689-1977-4EE0-9EE3-4FE570DAE462}" type="presParOf" srcId="{989F86C6-B023-4B28-B488-45222DFBADC1}" destId="{30DA9611-84EE-4CCA-973E-44B3007CA332}" srcOrd="2" destOrd="0" presId="urn:microsoft.com/office/officeart/2005/8/layout/hierarchy2"/>
    <dgm:cxn modelId="{15DE2736-D035-48F9-9B88-48C6BF0B39A7}" type="presParOf" srcId="{30DA9611-84EE-4CCA-973E-44B3007CA332}" destId="{7EC83EEF-D06D-4BB0-A2F9-29B2524A68EC}" srcOrd="0" destOrd="0" presId="urn:microsoft.com/office/officeart/2005/8/layout/hierarchy2"/>
    <dgm:cxn modelId="{A22504AB-D557-4C61-8F44-CBAA535DC465}" type="presParOf" srcId="{989F86C6-B023-4B28-B488-45222DFBADC1}" destId="{77A72F5D-BACE-4247-8838-E26D4272FF1A}" srcOrd="3" destOrd="0" presId="urn:microsoft.com/office/officeart/2005/8/layout/hierarchy2"/>
    <dgm:cxn modelId="{2E516EA1-3C07-4811-834F-2A02A24ED39C}" type="presParOf" srcId="{77A72F5D-BACE-4247-8838-E26D4272FF1A}" destId="{983B6B75-3664-4C5D-AA8C-75FAD7B1D91A}" srcOrd="0" destOrd="0" presId="urn:microsoft.com/office/officeart/2005/8/layout/hierarchy2"/>
    <dgm:cxn modelId="{EEA17C48-BC34-4306-89AD-6AB25E45DD0C}" type="presParOf" srcId="{77A72F5D-BACE-4247-8838-E26D4272FF1A}" destId="{17E6D1A0-C16C-453E-A2DA-49D5054AA3FA}" srcOrd="1" destOrd="0" presId="urn:microsoft.com/office/officeart/2005/8/layout/hierarchy2"/>
    <dgm:cxn modelId="{0BB0C5AF-5E80-429E-9D43-71934E9CEDAA}" type="presParOf" srcId="{989F86C6-B023-4B28-B488-45222DFBADC1}" destId="{61A49038-DE87-4FA7-990B-71539D20EC47}" srcOrd="4" destOrd="0" presId="urn:microsoft.com/office/officeart/2005/8/layout/hierarchy2"/>
    <dgm:cxn modelId="{8F8A7589-AA0D-47A8-8F61-4946457182E9}" type="presParOf" srcId="{61A49038-DE87-4FA7-990B-71539D20EC47}" destId="{6E7FC681-2C15-4CE3-BC0E-FFF5916453BB}" srcOrd="0" destOrd="0" presId="urn:microsoft.com/office/officeart/2005/8/layout/hierarchy2"/>
    <dgm:cxn modelId="{74A0912A-52D6-4670-827B-FD19AA1AE0EA}" type="presParOf" srcId="{989F86C6-B023-4B28-B488-45222DFBADC1}" destId="{0D370DDF-3015-445F-A163-975FEA2B5CF3}" srcOrd="5" destOrd="0" presId="urn:microsoft.com/office/officeart/2005/8/layout/hierarchy2"/>
    <dgm:cxn modelId="{F74CB026-94D3-49E4-B8C6-BEE7801C175B}" type="presParOf" srcId="{0D370DDF-3015-445F-A163-975FEA2B5CF3}" destId="{F40620B3-DDF5-492C-ADEC-78CF1B75EFA0}" srcOrd="0" destOrd="0" presId="urn:microsoft.com/office/officeart/2005/8/layout/hierarchy2"/>
    <dgm:cxn modelId="{05AF063B-F910-41E7-8E80-9D6FF47238F0}" type="presParOf" srcId="{0D370DDF-3015-445F-A163-975FEA2B5CF3}" destId="{7AC7783B-015E-4EC5-B277-D0F7CFB621A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42D9108-6161-4245-A157-A310882F3459}" type="doc">
      <dgm:prSet loTypeId="urn:microsoft.com/office/officeart/2005/8/layout/list1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B9E283F6-69BA-41D9-ADFC-F8DBF038491D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มีรสขม</a:t>
          </a:r>
          <a:endParaRPr lang="th-TH" sz="2800" dirty="0"/>
        </a:p>
      </dgm:t>
    </dgm:pt>
    <dgm:pt modelId="{0D480318-4200-41A0-B634-E3F0776C0811}" type="parTrans" cxnId="{F63BA657-E727-4FF7-9231-F5ED03CE421E}">
      <dgm:prSet/>
      <dgm:spPr/>
      <dgm:t>
        <a:bodyPr/>
        <a:lstStyle/>
        <a:p>
          <a:endParaRPr lang="th-TH" sz="2400"/>
        </a:p>
      </dgm:t>
    </dgm:pt>
    <dgm:pt modelId="{FCCFD8C6-7BDE-4C07-B50E-9E5D1569C1EC}" type="sibTrans" cxnId="{F63BA657-E727-4FF7-9231-F5ED03CE421E}">
      <dgm:prSet/>
      <dgm:spPr/>
      <dgm:t>
        <a:bodyPr/>
        <a:lstStyle/>
        <a:p>
          <a:endParaRPr lang="th-TH" sz="2400"/>
        </a:p>
      </dgm:t>
    </dgm:pt>
    <dgm:pt modelId="{C8425F58-9367-4885-9F94-BB2D1684D497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ทำปฏิกิริยากับกรดให้สารละลายเป็นกลาง</a:t>
          </a:r>
          <a:endParaRPr lang="th-TH" sz="2800" dirty="0"/>
        </a:p>
      </dgm:t>
    </dgm:pt>
    <dgm:pt modelId="{49E79943-A261-40A2-BFDE-8249B7FD8998}" type="parTrans" cxnId="{C63CBDE3-86AB-497D-B61C-36FA40728227}">
      <dgm:prSet/>
      <dgm:spPr/>
      <dgm:t>
        <a:bodyPr/>
        <a:lstStyle/>
        <a:p>
          <a:endParaRPr lang="th-TH" sz="2400"/>
        </a:p>
      </dgm:t>
    </dgm:pt>
    <dgm:pt modelId="{BEFC6B66-0E9B-4D83-B885-095480D247CE}" type="sibTrans" cxnId="{C63CBDE3-86AB-497D-B61C-36FA40728227}">
      <dgm:prSet/>
      <dgm:spPr/>
      <dgm:t>
        <a:bodyPr/>
        <a:lstStyle/>
        <a:p>
          <a:endParaRPr lang="th-TH" sz="2400"/>
        </a:p>
      </dgm:t>
    </dgm:pt>
    <dgm:pt modelId="{794C24D5-8BEF-42CF-9E32-0755F851CE79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ลื่นมือคล้ายสบู่</a:t>
          </a:r>
        </a:p>
      </dgm:t>
    </dgm:pt>
    <dgm:pt modelId="{538B1E03-45A9-465F-A186-FFC047D6B7F6}" type="parTrans" cxnId="{74717FB2-F92C-476C-915D-15F68E9BBB2B}">
      <dgm:prSet/>
      <dgm:spPr/>
      <dgm:t>
        <a:bodyPr/>
        <a:lstStyle/>
        <a:p>
          <a:endParaRPr lang="th-TH" sz="2400"/>
        </a:p>
      </dgm:t>
    </dgm:pt>
    <dgm:pt modelId="{B0958779-EC25-4323-92AE-248139623C2D}" type="sibTrans" cxnId="{74717FB2-F92C-476C-915D-15F68E9BBB2B}">
      <dgm:prSet/>
      <dgm:spPr/>
      <dgm:t>
        <a:bodyPr/>
        <a:lstStyle/>
        <a:p>
          <a:endParaRPr lang="th-TH" sz="2400"/>
        </a:p>
      </dgm:t>
    </dgm:pt>
    <dgm:pt modelId="{32ADB363-AE50-4278-BF94-047C54EE2A70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สารละลายเบสนำไฟฟ้าได้ดี</a:t>
          </a:r>
        </a:p>
      </dgm:t>
    </dgm:pt>
    <dgm:pt modelId="{0155E8F9-1ECB-49CE-A65C-D7CBC536EDD8}" type="parTrans" cxnId="{AB00B8CE-C2AC-4CF0-BFC3-F94F359333E3}">
      <dgm:prSet/>
      <dgm:spPr/>
      <dgm:t>
        <a:bodyPr/>
        <a:lstStyle/>
        <a:p>
          <a:endParaRPr lang="th-TH" sz="2400"/>
        </a:p>
      </dgm:t>
    </dgm:pt>
    <dgm:pt modelId="{3F9267A1-603A-4884-90A5-3AF6DDC9D74C}" type="sibTrans" cxnId="{AB00B8CE-C2AC-4CF0-BFC3-F94F359333E3}">
      <dgm:prSet/>
      <dgm:spPr/>
      <dgm:t>
        <a:bodyPr/>
        <a:lstStyle/>
        <a:p>
          <a:endParaRPr lang="th-TH" sz="2400"/>
        </a:p>
      </dgm:t>
    </dgm:pt>
    <dgm:pt modelId="{AD6EE0FB-FC67-4657-8705-DD0EA237C284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ทำปฏิกิริยากับโลหะให้ </a:t>
          </a:r>
          <a:r>
            <a:rPr lang="en-US" sz="2800" dirty="0" smtClean="0">
              <a:latin typeface="CS ChatThai" pitchFamily="2" charset="-34"/>
              <a:cs typeface="CS ChatThai" pitchFamily="2" charset="-34"/>
            </a:rPr>
            <a:t>H₂ </a:t>
          </a:r>
          <a:endParaRPr lang="th-TH" sz="2800" dirty="0" smtClean="0">
            <a:latin typeface="CS ChatThai" pitchFamily="2" charset="-34"/>
            <a:cs typeface="CS ChatThai" pitchFamily="2" charset="-34"/>
          </a:endParaRPr>
        </a:p>
      </dgm:t>
    </dgm:pt>
    <dgm:pt modelId="{4C324436-66D6-421E-9F3F-0AD106F156FA}" type="parTrans" cxnId="{A01267CD-AA06-4F98-9DA6-A1D21CCECC06}">
      <dgm:prSet/>
      <dgm:spPr/>
      <dgm:t>
        <a:bodyPr/>
        <a:lstStyle/>
        <a:p>
          <a:endParaRPr lang="th-TH" sz="2400"/>
        </a:p>
      </dgm:t>
    </dgm:pt>
    <dgm:pt modelId="{F5BEA323-D439-4F95-A821-5BFBAE1144A2}" type="sibTrans" cxnId="{A01267CD-AA06-4F98-9DA6-A1D21CCECC06}">
      <dgm:prSet/>
      <dgm:spPr/>
      <dgm:t>
        <a:bodyPr/>
        <a:lstStyle/>
        <a:p>
          <a:endParaRPr lang="th-TH" sz="2400"/>
        </a:p>
      </dgm:t>
    </dgm:pt>
    <dgm:pt modelId="{B3B04902-D38F-494C-B8E6-65B28D71D928}">
      <dgm:prSet phldrT="[ข้อความ]" custT="1"/>
      <dgm:spPr/>
      <dgm:t>
        <a:bodyPr/>
        <a:lstStyle/>
        <a:p>
          <a:r>
            <a:rPr lang="th-TH" sz="2800" dirty="0" smtClean="0">
              <a:latin typeface="CS ChatThai" pitchFamily="2" charset="-34"/>
              <a:cs typeface="CS ChatThai" pitchFamily="2" charset="-34"/>
            </a:rPr>
            <a:t>ทำปฏิกิริยากับสาร</a:t>
          </a:r>
          <a:r>
            <a:rPr lang="th-TH" sz="2800" dirty="0" err="1" smtClean="0">
              <a:latin typeface="CS ChatThai" pitchFamily="2" charset="-34"/>
              <a:cs typeface="CS ChatThai" pitchFamily="2" charset="-34"/>
            </a:rPr>
            <a:t>แอมโมเนียม</a:t>
          </a:r>
          <a:r>
            <a:rPr lang="th-TH" sz="2800" dirty="0" smtClean="0">
              <a:latin typeface="CS ChatThai" pitchFamily="2" charset="-34"/>
              <a:cs typeface="CS ChatThai" pitchFamily="2" charset="-34"/>
            </a:rPr>
            <a:t>ให้สารแอมโมเนีย</a:t>
          </a:r>
        </a:p>
      </dgm:t>
    </dgm:pt>
    <dgm:pt modelId="{585DC3C9-6E7F-4BCB-8263-CD12A88D1410}" type="parTrans" cxnId="{26216C7B-7107-478E-A1FD-6EDFBC851D61}">
      <dgm:prSet/>
      <dgm:spPr/>
      <dgm:t>
        <a:bodyPr/>
        <a:lstStyle/>
        <a:p>
          <a:endParaRPr lang="th-TH" sz="2400"/>
        </a:p>
      </dgm:t>
    </dgm:pt>
    <dgm:pt modelId="{E643A334-E320-4115-8630-9C3A1A3A48EC}" type="sibTrans" cxnId="{26216C7B-7107-478E-A1FD-6EDFBC851D61}">
      <dgm:prSet/>
      <dgm:spPr/>
      <dgm:t>
        <a:bodyPr/>
        <a:lstStyle/>
        <a:p>
          <a:endParaRPr lang="th-TH" sz="2400"/>
        </a:p>
      </dgm:t>
    </dgm:pt>
    <dgm:pt modelId="{FD32CAA0-7334-481B-B906-40A593D95855}" type="pres">
      <dgm:prSet presAssocID="{742D9108-6161-4245-A157-A310882F345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28D44CA-AF78-4331-904C-138BC0678A6F}" type="pres">
      <dgm:prSet presAssocID="{B9E283F6-69BA-41D9-ADFC-F8DBF038491D}" presName="parentLin" presStyleCnt="0"/>
      <dgm:spPr/>
    </dgm:pt>
    <dgm:pt modelId="{5EBAEDCC-C81D-4177-A46C-974A0B2EC5AD}" type="pres">
      <dgm:prSet presAssocID="{B9E283F6-69BA-41D9-ADFC-F8DBF038491D}" presName="parentLeftMargin" presStyleLbl="node1" presStyleIdx="0" presStyleCnt="6"/>
      <dgm:spPr/>
      <dgm:t>
        <a:bodyPr/>
        <a:lstStyle/>
        <a:p>
          <a:endParaRPr lang="th-TH"/>
        </a:p>
      </dgm:t>
    </dgm:pt>
    <dgm:pt modelId="{15D50843-BBDE-4B62-9D79-C9DC4D0193B8}" type="pres">
      <dgm:prSet presAssocID="{B9E283F6-69BA-41D9-ADFC-F8DBF038491D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1440C34-CDAE-449F-A0A5-BCF2B38DB438}" type="pres">
      <dgm:prSet presAssocID="{B9E283F6-69BA-41D9-ADFC-F8DBF038491D}" presName="negativeSpace" presStyleCnt="0"/>
      <dgm:spPr/>
    </dgm:pt>
    <dgm:pt modelId="{80191D54-F62F-4537-8BD4-D41C8EB7B248}" type="pres">
      <dgm:prSet presAssocID="{B9E283F6-69BA-41D9-ADFC-F8DBF038491D}" presName="childText" presStyleLbl="conFgAcc1" presStyleIdx="0" presStyleCnt="6">
        <dgm:presLayoutVars>
          <dgm:bulletEnabled val="1"/>
        </dgm:presLayoutVars>
      </dgm:prSet>
      <dgm:spPr/>
    </dgm:pt>
    <dgm:pt modelId="{5113A9E0-4BAB-4E5C-BF6F-9B76A3016913}" type="pres">
      <dgm:prSet presAssocID="{FCCFD8C6-7BDE-4C07-B50E-9E5D1569C1EC}" presName="spaceBetweenRectangles" presStyleCnt="0"/>
      <dgm:spPr/>
    </dgm:pt>
    <dgm:pt modelId="{6AA41FB8-7F75-43B1-8624-14603773805B}" type="pres">
      <dgm:prSet presAssocID="{C8425F58-9367-4885-9F94-BB2D1684D497}" presName="parentLin" presStyleCnt="0"/>
      <dgm:spPr/>
    </dgm:pt>
    <dgm:pt modelId="{8B58ADD4-C8C9-43E2-A826-5826A16B47C0}" type="pres">
      <dgm:prSet presAssocID="{C8425F58-9367-4885-9F94-BB2D1684D497}" presName="parentLeftMargin" presStyleLbl="node1" presStyleIdx="0" presStyleCnt="6"/>
      <dgm:spPr/>
      <dgm:t>
        <a:bodyPr/>
        <a:lstStyle/>
        <a:p>
          <a:endParaRPr lang="th-TH"/>
        </a:p>
      </dgm:t>
    </dgm:pt>
    <dgm:pt modelId="{68ADF939-DF05-4AF3-B013-C52975C74B16}" type="pres">
      <dgm:prSet presAssocID="{C8425F58-9367-4885-9F94-BB2D1684D49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6C3E4EB-0D7E-4BD4-B2D2-980008576E2F}" type="pres">
      <dgm:prSet presAssocID="{C8425F58-9367-4885-9F94-BB2D1684D497}" presName="negativeSpace" presStyleCnt="0"/>
      <dgm:spPr/>
    </dgm:pt>
    <dgm:pt modelId="{2DFBAECF-2E31-4BD5-93D4-486D6D153F12}" type="pres">
      <dgm:prSet presAssocID="{C8425F58-9367-4885-9F94-BB2D1684D497}" presName="childText" presStyleLbl="conFgAcc1" presStyleIdx="1" presStyleCnt="6">
        <dgm:presLayoutVars>
          <dgm:bulletEnabled val="1"/>
        </dgm:presLayoutVars>
      </dgm:prSet>
      <dgm:spPr/>
    </dgm:pt>
    <dgm:pt modelId="{C55784A4-84EF-49FC-BDF2-245FB8FBC81F}" type="pres">
      <dgm:prSet presAssocID="{BEFC6B66-0E9B-4D83-B885-095480D247CE}" presName="spaceBetweenRectangles" presStyleCnt="0"/>
      <dgm:spPr/>
    </dgm:pt>
    <dgm:pt modelId="{737079C2-6991-4296-B650-5EDDB1538D54}" type="pres">
      <dgm:prSet presAssocID="{794C24D5-8BEF-42CF-9E32-0755F851CE79}" presName="parentLin" presStyleCnt="0"/>
      <dgm:spPr/>
    </dgm:pt>
    <dgm:pt modelId="{4640E82E-0983-4136-90E1-B2F021CE99AE}" type="pres">
      <dgm:prSet presAssocID="{794C24D5-8BEF-42CF-9E32-0755F851CE79}" presName="parentLeftMargin" presStyleLbl="node1" presStyleIdx="1" presStyleCnt="6"/>
      <dgm:spPr/>
      <dgm:t>
        <a:bodyPr/>
        <a:lstStyle/>
        <a:p>
          <a:endParaRPr lang="th-TH"/>
        </a:p>
      </dgm:t>
    </dgm:pt>
    <dgm:pt modelId="{72BC98F8-2061-4064-8314-6DAE459B839E}" type="pres">
      <dgm:prSet presAssocID="{794C24D5-8BEF-42CF-9E32-0755F851CE7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EB42C5-5497-4856-A4A5-1D25ACDE1EA5}" type="pres">
      <dgm:prSet presAssocID="{794C24D5-8BEF-42CF-9E32-0755F851CE79}" presName="negativeSpace" presStyleCnt="0"/>
      <dgm:spPr/>
    </dgm:pt>
    <dgm:pt modelId="{16B1E495-277C-4850-B6E1-88B030CAF146}" type="pres">
      <dgm:prSet presAssocID="{794C24D5-8BEF-42CF-9E32-0755F851CE79}" presName="childText" presStyleLbl="conFgAcc1" presStyleIdx="2" presStyleCnt="6">
        <dgm:presLayoutVars>
          <dgm:bulletEnabled val="1"/>
        </dgm:presLayoutVars>
      </dgm:prSet>
      <dgm:spPr/>
    </dgm:pt>
    <dgm:pt modelId="{D7BAE8B5-92E8-42F7-8F78-947D64A9017F}" type="pres">
      <dgm:prSet presAssocID="{B0958779-EC25-4323-92AE-248139623C2D}" presName="spaceBetweenRectangles" presStyleCnt="0"/>
      <dgm:spPr/>
    </dgm:pt>
    <dgm:pt modelId="{3C04536E-80B6-4E60-BE82-65CFC5CCEA26}" type="pres">
      <dgm:prSet presAssocID="{AD6EE0FB-FC67-4657-8705-DD0EA237C284}" presName="parentLin" presStyleCnt="0"/>
      <dgm:spPr/>
    </dgm:pt>
    <dgm:pt modelId="{964FD8A2-3C01-4438-A896-34AF7D897667}" type="pres">
      <dgm:prSet presAssocID="{AD6EE0FB-FC67-4657-8705-DD0EA237C284}" presName="parentLeftMargin" presStyleLbl="node1" presStyleIdx="2" presStyleCnt="6"/>
      <dgm:spPr/>
      <dgm:t>
        <a:bodyPr/>
        <a:lstStyle/>
        <a:p>
          <a:endParaRPr lang="th-TH"/>
        </a:p>
      </dgm:t>
    </dgm:pt>
    <dgm:pt modelId="{1740768F-5B42-4067-BC23-A4F46EB1BEEB}" type="pres">
      <dgm:prSet presAssocID="{AD6EE0FB-FC67-4657-8705-DD0EA237C28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EB47F4-563D-4B7C-B3B1-A71624F30A1C}" type="pres">
      <dgm:prSet presAssocID="{AD6EE0FB-FC67-4657-8705-DD0EA237C284}" presName="negativeSpace" presStyleCnt="0"/>
      <dgm:spPr/>
    </dgm:pt>
    <dgm:pt modelId="{08D999FC-ADBA-49A2-95E4-ABCC15944309}" type="pres">
      <dgm:prSet presAssocID="{AD6EE0FB-FC67-4657-8705-DD0EA237C284}" presName="childText" presStyleLbl="conFgAcc1" presStyleIdx="3" presStyleCnt="6">
        <dgm:presLayoutVars>
          <dgm:bulletEnabled val="1"/>
        </dgm:presLayoutVars>
      </dgm:prSet>
      <dgm:spPr/>
    </dgm:pt>
    <dgm:pt modelId="{5FB11F38-4C94-46F3-AFF2-16EA2FCF9B96}" type="pres">
      <dgm:prSet presAssocID="{F5BEA323-D439-4F95-A821-5BFBAE1144A2}" presName="spaceBetweenRectangles" presStyleCnt="0"/>
      <dgm:spPr/>
    </dgm:pt>
    <dgm:pt modelId="{DA34D95B-0322-4A8C-A69C-D25C9B09A101}" type="pres">
      <dgm:prSet presAssocID="{B3B04902-D38F-494C-B8E6-65B28D71D928}" presName="parentLin" presStyleCnt="0"/>
      <dgm:spPr/>
    </dgm:pt>
    <dgm:pt modelId="{889CBE7C-6FCC-40B2-95C8-23EEBD6C567C}" type="pres">
      <dgm:prSet presAssocID="{B3B04902-D38F-494C-B8E6-65B28D71D928}" presName="parentLeftMargin" presStyleLbl="node1" presStyleIdx="3" presStyleCnt="6"/>
      <dgm:spPr/>
      <dgm:t>
        <a:bodyPr/>
        <a:lstStyle/>
        <a:p>
          <a:endParaRPr lang="th-TH"/>
        </a:p>
      </dgm:t>
    </dgm:pt>
    <dgm:pt modelId="{4E965D0F-3AD9-429B-B019-0A856CDF41E1}" type="pres">
      <dgm:prSet presAssocID="{B3B04902-D38F-494C-B8E6-65B28D71D92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53311EA-2962-4302-A8BA-B6A828AA3B05}" type="pres">
      <dgm:prSet presAssocID="{B3B04902-D38F-494C-B8E6-65B28D71D928}" presName="negativeSpace" presStyleCnt="0"/>
      <dgm:spPr/>
    </dgm:pt>
    <dgm:pt modelId="{9F187095-1B68-4ECA-944A-55E25208CE4D}" type="pres">
      <dgm:prSet presAssocID="{B3B04902-D38F-494C-B8E6-65B28D71D928}" presName="childText" presStyleLbl="conFgAcc1" presStyleIdx="4" presStyleCnt="6">
        <dgm:presLayoutVars>
          <dgm:bulletEnabled val="1"/>
        </dgm:presLayoutVars>
      </dgm:prSet>
      <dgm:spPr/>
    </dgm:pt>
    <dgm:pt modelId="{CCAEF731-3F3F-41F9-AA0F-B453DFEECF77}" type="pres">
      <dgm:prSet presAssocID="{E643A334-E320-4115-8630-9C3A1A3A48EC}" presName="spaceBetweenRectangles" presStyleCnt="0"/>
      <dgm:spPr/>
    </dgm:pt>
    <dgm:pt modelId="{314FB14F-6C15-4B55-AC76-369A76F09205}" type="pres">
      <dgm:prSet presAssocID="{32ADB363-AE50-4278-BF94-047C54EE2A70}" presName="parentLin" presStyleCnt="0"/>
      <dgm:spPr/>
    </dgm:pt>
    <dgm:pt modelId="{E5A38142-58DC-4456-8E1A-09D58038892D}" type="pres">
      <dgm:prSet presAssocID="{32ADB363-AE50-4278-BF94-047C54EE2A70}" presName="parentLeftMargin" presStyleLbl="node1" presStyleIdx="4" presStyleCnt="6"/>
      <dgm:spPr/>
      <dgm:t>
        <a:bodyPr/>
        <a:lstStyle/>
        <a:p>
          <a:endParaRPr lang="th-TH"/>
        </a:p>
      </dgm:t>
    </dgm:pt>
    <dgm:pt modelId="{DF68F748-F941-45E3-AC07-98BE0408151B}" type="pres">
      <dgm:prSet presAssocID="{32ADB363-AE50-4278-BF94-047C54EE2A7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D141C68-02D1-4C46-BA3D-1FB4F900886D}" type="pres">
      <dgm:prSet presAssocID="{32ADB363-AE50-4278-BF94-047C54EE2A70}" presName="negativeSpace" presStyleCnt="0"/>
      <dgm:spPr/>
    </dgm:pt>
    <dgm:pt modelId="{EF77FC1A-3130-49A2-ABB2-9174EC490856}" type="pres">
      <dgm:prSet presAssocID="{32ADB363-AE50-4278-BF94-047C54EE2A70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F63BA657-E727-4FF7-9231-F5ED03CE421E}" srcId="{742D9108-6161-4245-A157-A310882F3459}" destId="{B9E283F6-69BA-41D9-ADFC-F8DBF038491D}" srcOrd="0" destOrd="0" parTransId="{0D480318-4200-41A0-B634-E3F0776C0811}" sibTransId="{FCCFD8C6-7BDE-4C07-B50E-9E5D1569C1EC}"/>
    <dgm:cxn modelId="{77CA85F4-83F2-4DD0-92D6-2E6ED8006BF3}" type="presOf" srcId="{AD6EE0FB-FC67-4657-8705-DD0EA237C284}" destId="{1740768F-5B42-4067-BC23-A4F46EB1BEEB}" srcOrd="1" destOrd="0" presId="urn:microsoft.com/office/officeart/2005/8/layout/list1"/>
    <dgm:cxn modelId="{4A9F89D7-8F5C-4FA3-B204-CA408F5B8760}" type="presOf" srcId="{32ADB363-AE50-4278-BF94-047C54EE2A70}" destId="{E5A38142-58DC-4456-8E1A-09D58038892D}" srcOrd="0" destOrd="0" presId="urn:microsoft.com/office/officeart/2005/8/layout/list1"/>
    <dgm:cxn modelId="{3159365E-B1D2-474C-A449-3E859750A79D}" type="presOf" srcId="{B9E283F6-69BA-41D9-ADFC-F8DBF038491D}" destId="{5EBAEDCC-C81D-4177-A46C-974A0B2EC5AD}" srcOrd="0" destOrd="0" presId="urn:microsoft.com/office/officeart/2005/8/layout/list1"/>
    <dgm:cxn modelId="{A01267CD-AA06-4F98-9DA6-A1D21CCECC06}" srcId="{742D9108-6161-4245-A157-A310882F3459}" destId="{AD6EE0FB-FC67-4657-8705-DD0EA237C284}" srcOrd="3" destOrd="0" parTransId="{4C324436-66D6-421E-9F3F-0AD106F156FA}" sibTransId="{F5BEA323-D439-4F95-A821-5BFBAE1144A2}"/>
    <dgm:cxn modelId="{EF2E073D-6364-443E-B377-1896ED9E9412}" type="presOf" srcId="{794C24D5-8BEF-42CF-9E32-0755F851CE79}" destId="{72BC98F8-2061-4064-8314-6DAE459B839E}" srcOrd="1" destOrd="0" presId="urn:microsoft.com/office/officeart/2005/8/layout/list1"/>
    <dgm:cxn modelId="{C63CBDE3-86AB-497D-B61C-36FA40728227}" srcId="{742D9108-6161-4245-A157-A310882F3459}" destId="{C8425F58-9367-4885-9F94-BB2D1684D497}" srcOrd="1" destOrd="0" parTransId="{49E79943-A261-40A2-BFDE-8249B7FD8998}" sibTransId="{BEFC6B66-0E9B-4D83-B885-095480D247CE}"/>
    <dgm:cxn modelId="{C2D8DFAC-B8C2-41E1-AB88-EF5E9A8DD4F2}" type="presOf" srcId="{B9E283F6-69BA-41D9-ADFC-F8DBF038491D}" destId="{15D50843-BBDE-4B62-9D79-C9DC4D0193B8}" srcOrd="1" destOrd="0" presId="urn:microsoft.com/office/officeart/2005/8/layout/list1"/>
    <dgm:cxn modelId="{34242831-5E7D-494B-928A-6A408B7164D0}" type="presOf" srcId="{32ADB363-AE50-4278-BF94-047C54EE2A70}" destId="{DF68F748-F941-45E3-AC07-98BE0408151B}" srcOrd="1" destOrd="0" presId="urn:microsoft.com/office/officeart/2005/8/layout/list1"/>
    <dgm:cxn modelId="{7DB279FC-419B-48E2-8E21-75579E193F40}" type="presOf" srcId="{C8425F58-9367-4885-9F94-BB2D1684D497}" destId="{8B58ADD4-C8C9-43E2-A826-5826A16B47C0}" srcOrd="0" destOrd="0" presId="urn:microsoft.com/office/officeart/2005/8/layout/list1"/>
    <dgm:cxn modelId="{AB00B8CE-C2AC-4CF0-BFC3-F94F359333E3}" srcId="{742D9108-6161-4245-A157-A310882F3459}" destId="{32ADB363-AE50-4278-BF94-047C54EE2A70}" srcOrd="5" destOrd="0" parTransId="{0155E8F9-1ECB-49CE-A65C-D7CBC536EDD8}" sibTransId="{3F9267A1-603A-4884-90A5-3AF6DDC9D74C}"/>
    <dgm:cxn modelId="{26216C7B-7107-478E-A1FD-6EDFBC851D61}" srcId="{742D9108-6161-4245-A157-A310882F3459}" destId="{B3B04902-D38F-494C-B8E6-65B28D71D928}" srcOrd="4" destOrd="0" parTransId="{585DC3C9-6E7F-4BCB-8263-CD12A88D1410}" sibTransId="{E643A334-E320-4115-8630-9C3A1A3A48EC}"/>
    <dgm:cxn modelId="{74717FB2-F92C-476C-915D-15F68E9BBB2B}" srcId="{742D9108-6161-4245-A157-A310882F3459}" destId="{794C24D5-8BEF-42CF-9E32-0755F851CE79}" srcOrd="2" destOrd="0" parTransId="{538B1E03-45A9-465F-A186-FFC047D6B7F6}" sibTransId="{B0958779-EC25-4323-92AE-248139623C2D}"/>
    <dgm:cxn modelId="{DA2112A9-C185-4EDA-96D7-2674EB87BAF5}" type="presOf" srcId="{C8425F58-9367-4885-9F94-BB2D1684D497}" destId="{68ADF939-DF05-4AF3-B013-C52975C74B16}" srcOrd="1" destOrd="0" presId="urn:microsoft.com/office/officeart/2005/8/layout/list1"/>
    <dgm:cxn modelId="{BBD94308-A3D7-418A-8FF0-3AD5CA592468}" type="presOf" srcId="{AD6EE0FB-FC67-4657-8705-DD0EA237C284}" destId="{964FD8A2-3C01-4438-A896-34AF7D897667}" srcOrd="0" destOrd="0" presId="urn:microsoft.com/office/officeart/2005/8/layout/list1"/>
    <dgm:cxn modelId="{264A71AA-CB5D-4D37-93B4-D611B8C994CF}" type="presOf" srcId="{742D9108-6161-4245-A157-A310882F3459}" destId="{FD32CAA0-7334-481B-B906-40A593D95855}" srcOrd="0" destOrd="0" presId="urn:microsoft.com/office/officeart/2005/8/layout/list1"/>
    <dgm:cxn modelId="{7C36CC4C-EC29-48BD-B2E9-AA6479DD36E1}" type="presOf" srcId="{B3B04902-D38F-494C-B8E6-65B28D71D928}" destId="{889CBE7C-6FCC-40B2-95C8-23EEBD6C567C}" srcOrd="0" destOrd="0" presId="urn:microsoft.com/office/officeart/2005/8/layout/list1"/>
    <dgm:cxn modelId="{38BE8FB0-1CCE-42A7-B7DB-28BBD8246451}" type="presOf" srcId="{B3B04902-D38F-494C-B8E6-65B28D71D928}" destId="{4E965D0F-3AD9-429B-B019-0A856CDF41E1}" srcOrd="1" destOrd="0" presId="urn:microsoft.com/office/officeart/2005/8/layout/list1"/>
    <dgm:cxn modelId="{7EED5F21-9911-4805-9744-32BC92E6E0C8}" type="presOf" srcId="{794C24D5-8BEF-42CF-9E32-0755F851CE79}" destId="{4640E82E-0983-4136-90E1-B2F021CE99AE}" srcOrd="0" destOrd="0" presId="urn:microsoft.com/office/officeart/2005/8/layout/list1"/>
    <dgm:cxn modelId="{812BC60A-ACB4-4EC9-B7DB-041BEC546E8C}" type="presParOf" srcId="{FD32CAA0-7334-481B-B906-40A593D95855}" destId="{428D44CA-AF78-4331-904C-138BC0678A6F}" srcOrd="0" destOrd="0" presId="urn:microsoft.com/office/officeart/2005/8/layout/list1"/>
    <dgm:cxn modelId="{E1AC3554-D0AF-4331-BF26-7EB43DC6AFE4}" type="presParOf" srcId="{428D44CA-AF78-4331-904C-138BC0678A6F}" destId="{5EBAEDCC-C81D-4177-A46C-974A0B2EC5AD}" srcOrd="0" destOrd="0" presId="urn:microsoft.com/office/officeart/2005/8/layout/list1"/>
    <dgm:cxn modelId="{30223F7E-B6D7-4D2A-B8C0-F4AD68398E51}" type="presParOf" srcId="{428D44CA-AF78-4331-904C-138BC0678A6F}" destId="{15D50843-BBDE-4B62-9D79-C9DC4D0193B8}" srcOrd="1" destOrd="0" presId="urn:microsoft.com/office/officeart/2005/8/layout/list1"/>
    <dgm:cxn modelId="{99E8B91C-2F5C-4EA3-9D6C-7823B07022E9}" type="presParOf" srcId="{FD32CAA0-7334-481B-B906-40A593D95855}" destId="{11440C34-CDAE-449F-A0A5-BCF2B38DB438}" srcOrd="1" destOrd="0" presId="urn:microsoft.com/office/officeart/2005/8/layout/list1"/>
    <dgm:cxn modelId="{E879F580-C93E-4BFE-9BE4-E95FBB91DDC1}" type="presParOf" srcId="{FD32CAA0-7334-481B-B906-40A593D95855}" destId="{80191D54-F62F-4537-8BD4-D41C8EB7B248}" srcOrd="2" destOrd="0" presId="urn:microsoft.com/office/officeart/2005/8/layout/list1"/>
    <dgm:cxn modelId="{F6A209F7-A43A-459A-B4F6-6547D9850E57}" type="presParOf" srcId="{FD32CAA0-7334-481B-B906-40A593D95855}" destId="{5113A9E0-4BAB-4E5C-BF6F-9B76A3016913}" srcOrd="3" destOrd="0" presId="urn:microsoft.com/office/officeart/2005/8/layout/list1"/>
    <dgm:cxn modelId="{3DAE8475-3FC0-45FF-947E-3F0CD4009762}" type="presParOf" srcId="{FD32CAA0-7334-481B-B906-40A593D95855}" destId="{6AA41FB8-7F75-43B1-8624-14603773805B}" srcOrd="4" destOrd="0" presId="urn:microsoft.com/office/officeart/2005/8/layout/list1"/>
    <dgm:cxn modelId="{4D32031E-341F-4240-8F39-AA9A28D2AE32}" type="presParOf" srcId="{6AA41FB8-7F75-43B1-8624-14603773805B}" destId="{8B58ADD4-C8C9-43E2-A826-5826A16B47C0}" srcOrd="0" destOrd="0" presId="urn:microsoft.com/office/officeart/2005/8/layout/list1"/>
    <dgm:cxn modelId="{F9E51781-6003-40CD-A790-4AE1049836A3}" type="presParOf" srcId="{6AA41FB8-7F75-43B1-8624-14603773805B}" destId="{68ADF939-DF05-4AF3-B013-C52975C74B16}" srcOrd="1" destOrd="0" presId="urn:microsoft.com/office/officeart/2005/8/layout/list1"/>
    <dgm:cxn modelId="{A2DAC8C7-9F9B-416B-9512-401C26A8DC8F}" type="presParOf" srcId="{FD32CAA0-7334-481B-B906-40A593D95855}" destId="{C6C3E4EB-0D7E-4BD4-B2D2-980008576E2F}" srcOrd="5" destOrd="0" presId="urn:microsoft.com/office/officeart/2005/8/layout/list1"/>
    <dgm:cxn modelId="{B9C35AE5-8EC1-42DD-8BDA-1B65FA74D35A}" type="presParOf" srcId="{FD32CAA0-7334-481B-B906-40A593D95855}" destId="{2DFBAECF-2E31-4BD5-93D4-486D6D153F12}" srcOrd="6" destOrd="0" presId="urn:microsoft.com/office/officeart/2005/8/layout/list1"/>
    <dgm:cxn modelId="{EAF604E8-39B3-4966-83E4-9D74CC594237}" type="presParOf" srcId="{FD32CAA0-7334-481B-B906-40A593D95855}" destId="{C55784A4-84EF-49FC-BDF2-245FB8FBC81F}" srcOrd="7" destOrd="0" presId="urn:microsoft.com/office/officeart/2005/8/layout/list1"/>
    <dgm:cxn modelId="{79E51C8E-6955-4AE8-9943-A6709F85DFC8}" type="presParOf" srcId="{FD32CAA0-7334-481B-B906-40A593D95855}" destId="{737079C2-6991-4296-B650-5EDDB1538D54}" srcOrd="8" destOrd="0" presId="urn:microsoft.com/office/officeart/2005/8/layout/list1"/>
    <dgm:cxn modelId="{97386713-2CB1-4C67-91B9-1081A7DE871B}" type="presParOf" srcId="{737079C2-6991-4296-B650-5EDDB1538D54}" destId="{4640E82E-0983-4136-90E1-B2F021CE99AE}" srcOrd="0" destOrd="0" presId="urn:microsoft.com/office/officeart/2005/8/layout/list1"/>
    <dgm:cxn modelId="{F1460C89-31AF-4641-A2F3-B823662D3B06}" type="presParOf" srcId="{737079C2-6991-4296-B650-5EDDB1538D54}" destId="{72BC98F8-2061-4064-8314-6DAE459B839E}" srcOrd="1" destOrd="0" presId="urn:microsoft.com/office/officeart/2005/8/layout/list1"/>
    <dgm:cxn modelId="{0B39656C-3CFC-41B4-A4A6-4D491CBDE063}" type="presParOf" srcId="{FD32CAA0-7334-481B-B906-40A593D95855}" destId="{35EB42C5-5497-4856-A4A5-1D25ACDE1EA5}" srcOrd="9" destOrd="0" presId="urn:microsoft.com/office/officeart/2005/8/layout/list1"/>
    <dgm:cxn modelId="{C86C8BA3-75FF-4C0A-9AED-EEBAC16B02CB}" type="presParOf" srcId="{FD32CAA0-7334-481B-B906-40A593D95855}" destId="{16B1E495-277C-4850-B6E1-88B030CAF146}" srcOrd="10" destOrd="0" presId="urn:microsoft.com/office/officeart/2005/8/layout/list1"/>
    <dgm:cxn modelId="{A1FA7330-1093-465F-85AA-351044CDA5D3}" type="presParOf" srcId="{FD32CAA0-7334-481B-B906-40A593D95855}" destId="{D7BAE8B5-92E8-42F7-8F78-947D64A9017F}" srcOrd="11" destOrd="0" presId="urn:microsoft.com/office/officeart/2005/8/layout/list1"/>
    <dgm:cxn modelId="{4C0226E3-CA41-436C-BC47-087FE4F6099F}" type="presParOf" srcId="{FD32CAA0-7334-481B-B906-40A593D95855}" destId="{3C04536E-80B6-4E60-BE82-65CFC5CCEA26}" srcOrd="12" destOrd="0" presId="urn:microsoft.com/office/officeart/2005/8/layout/list1"/>
    <dgm:cxn modelId="{D4019531-FC3B-48C5-8ADE-4F28B3ACBCEB}" type="presParOf" srcId="{3C04536E-80B6-4E60-BE82-65CFC5CCEA26}" destId="{964FD8A2-3C01-4438-A896-34AF7D897667}" srcOrd="0" destOrd="0" presId="urn:microsoft.com/office/officeart/2005/8/layout/list1"/>
    <dgm:cxn modelId="{D8D803BF-B9F0-45D4-98D7-F175C317C9DE}" type="presParOf" srcId="{3C04536E-80B6-4E60-BE82-65CFC5CCEA26}" destId="{1740768F-5B42-4067-BC23-A4F46EB1BEEB}" srcOrd="1" destOrd="0" presId="urn:microsoft.com/office/officeart/2005/8/layout/list1"/>
    <dgm:cxn modelId="{6FFD83D4-0E05-4B5A-BE03-79028AF4106F}" type="presParOf" srcId="{FD32CAA0-7334-481B-B906-40A593D95855}" destId="{34EB47F4-563D-4B7C-B3B1-A71624F30A1C}" srcOrd="13" destOrd="0" presId="urn:microsoft.com/office/officeart/2005/8/layout/list1"/>
    <dgm:cxn modelId="{4900DF4E-A3B1-45E6-8E2D-1D6FDCADC7A7}" type="presParOf" srcId="{FD32CAA0-7334-481B-B906-40A593D95855}" destId="{08D999FC-ADBA-49A2-95E4-ABCC15944309}" srcOrd="14" destOrd="0" presId="urn:microsoft.com/office/officeart/2005/8/layout/list1"/>
    <dgm:cxn modelId="{A5327CC5-DFF5-4ECD-B66D-B46F41865395}" type="presParOf" srcId="{FD32CAA0-7334-481B-B906-40A593D95855}" destId="{5FB11F38-4C94-46F3-AFF2-16EA2FCF9B96}" srcOrd="15" destOrd="0" presId="urn:microsoft.com/office/officeart/2005/8/layout/list1"/>
    <dgm:cxn modelId="{E1EC14E0-B7CD-4756-9944-6B2A14508C1F}" type="presParOf" srcId="{FD32CAA0-7334-481B-B906-40A593D95855}" destId="{DA34D95B-0322-4A8C-A69C-D25C9B09A101}" srcOrd="16" destOrd="0" presId="urn:microsoft.com/office/officeart/2005/8/layout/list1"/>
    <dgm:cxn modelId="{D5F7E611-3369-42C6-87BE-B46EEC999C86}" type="presParOf" srcId="{DA34D95B-0322-4A8C-A69C-D25C9B09A101}" destId="{889CBE7C-6FCC-40B2-95C8-23EEBD6C567C}" srcOrd="0" destOrd="0" presId="urn:microsoft.com/office/officeart/2005/8/layout/list1"/>
    <dgm:cxn modelId="{6CA8A898-3761-40CB-AA7B-8CB89C0C0429}" type="presParOf" srcId="{DA34D95B-0322-4A8C-A69C-D25C9B09A101}" destId="{4E965D0F-3AD9-429B-B019-0A856CDF41E1}" srcOrd="1" destOrd="0" presId="urn:microsoft.com/office/officeart/2005/8/layout/list1"/>
    <dgm:cxn modelId="{9CD9F60B-D3A9-4FE8-86EF-778E0E5E63EE}" type="presParOf" srcId="{FD32CAA0-7334-481B-B906-40A593D95855}" destId="{153311EA-2962-4302-A8BA-B6A828AA3B05}" srcOrd="17" destOrd="0" presId="urn:microsoft.com/office/officeart/2005/8/layout/list1"/>
    <dgm:cxn modelId="{50448B95-96BC-42D6-AF9A-4D50AB6FEAA3}" type="presParOf" srcId="{FD32CAA0-7334-481B-B906-40A593D95855}" destId="{9F187095-1B68-4ECA-944A-55E25208CE4D}" srcOrd="18" destOrd="0" presId="urn:microsoft.com/office/officeart/2005/8/layout/list1"/>
    <dgm:cxn modelId="{4F71AA10-27D8-492A-B633-01C573D94300}" type="presParOf" srcId="{FD32CAA0-7334-481B-B906-40A593D95855}" destId="{CCAEF731-3F3F-41F9-AA0F-B453DFEECF77}" srcOrd="19" destOrd="0" presId="urn:microsoft.com/office/officeart/2005/8/layout/list1"/>
    <dgm:cxn modelId="{848BDE13-DE75-41AF-856B-76BD744F4CAB}" type="presParOf" srcId="{FD32CAA0-7334-481B-B906-40A593D95855}" destId="{314FB14F-6C15-4B55-AC76-369A76F09205}" srcOrd="20" destOrd="0" presId="urn:microsoft.com/office/officeart/2005/8/layout/list1"/>
    <dgm:cxn modelId="{753654E2-86FA-4D2C-A13E-A93FC0AC2AB2}" type="presParOf" srcId="{314FB14F-6C15-4B55-AC76-369A76F09205}" destId="{E5A38142-58DC-4456-8E1A-09D58038892D}" srcOrd="0" destOrd="0" presId="urn:microsoft.com/office/officeart/2005/8/layout/list1"/>
    <dgm:cxn modelId="{F2B7FBF3-7457-4071-9728-1888EEBD6572}" type="presParOf" srcId="{314FB14F-6C15-4B55-AC76-369A76F09205}" destId="{DF68F748-F941-45E3-AC07-98BE0408151B}" srcOrd="1" destOrd="0" presId="urn:microsoft.com/office/officeart/2005/8/layout/list1"/>
    <dgm:cxn modelId="{FB36EC7B-BE07-4678-8718-D9C1B2295688}" type="presParOf" srcId="{FD32CAA0-7334-481B-B906-40A593D95855}" destId="{5D141C68-02D1-4C46-BA3D-1FB4F900886D}" srcOrd="21" destOrd="0" presId="urn:microsoft.com/office/officeart/2005/8/layout/list1"/>
    <dgm:cxn modelId="{D64771B0-744F-4B69-A6D0-FCC23DD01E7C}" type="presParOf" srcId="{FD32CAA0-7334-481B-B906-40A593D95855}" destId="{EF77FC1A-3130-49A2-ABB2-9174EC490856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5F14D33-6889-4BD4-BC3A-4A625D94C330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E54D2B9-F500-4886-8F8B-2588E14C450C}">
      <dgm:prSet phldrT="[ข้อความ]"/>
      <dgm:spPr>
        <a:solidFill>
          <a:srgbClr val="FFCC66"/>
        </a:solidFill>
      </dgm:spPr>
      <dgm:t>
        <a:bodyPr/>
        <a:lstStyle/>
        <a:p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โซเดียมคาร์บอเนต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B0053-1433-412B-B478-FB936A20627C}" type="parTrans" cxnId="{39D04E4A-FB4D-43EE-BC13-024C4B4DEC86}">
      <dgm:prSet/>
      <dgm:spPr/>
      <dgm:t>
        <a:bodyPr/>
        <a:lstStyle/>
        <a:p>
          <a:endParaRPr lang="th-TH"/>
        </a:p>
      </dgm:t>
    </dgm:pt>
    <dgm:pt modelId="{FE241F8D-3A83-42F9-B2EE-902F72EDA50E}" type="sibTrans" cxnId="{39D04E4A-FB4D-43EE-BC13-024C4B4DEC86}">
      <dgm:prSet/>
      <dgm:spPr/>
      <dgm:t>
        <a:bodyPr/>
        <a:lstStyle/>
        <a:p>
          <a:endParaRPr lang="th-TH"/>
        </a:p>
      </dgm:t>
    </dgm:pt>
    <dgm:pt modelId="{5BFB2614-3C6F-4BCA-92F6-2E0BD85F41DD}">
      <dgm:prSet phldrT="[ข้อความ]"/>
      <dgm:spPr>
        <a:solidFill>
          <a:srgbClr val="FFCC66"/>
        </a:solidFill>
      </dgm:spPr>
      <dgm:t>
        <a:bodyPr/>
        <a:lstStyle/>
        <a:p>
          <a:r>
            <a:rPr lang="th-TH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โพแทสเซียมไฮ</a:t>
          </a:r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ดรอกไซด์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034C0D-7C8A-478B-8730-8C62F5032E8E}" type="parTrans" cxnId="{3CACA484-E16C-4F0B-B940-D3D046F0891E}">
      <dgm:prSet/>
      <dgm:spPr/>
      <dgm:t>
        <a:bodyPr/>
        <a:lstStyle/>
        <a:p>
          <a:endParaRPr lang="th-TH"/>
        </a:p>
      </dgm:t>
    </dgm:pt>
    <dgm:pt modelId="{65053BCE-6F44-4D07-B230-CBE72D5A7F0E}" type="sibTrans" cxnId="{3CACA484-E16C-4F0B-B940-D3D046F0891E}">
      <dgm:prSet/>
      <dgm:spPr/>
      <dgm:t>
        <a:bodyPr/>
        <a:lstStyle/>
        <a:p>
          <a:endParaRPr lang="th-TH"/>
        </a:p>
      </dgm:t>
    </dgm:pt>
    <dgm:pt modelId="{2EA57AD0-C1B0-4077-8B81-D3D7600D23BA}">
      <dgm:prSet phldrT="[ข้อความ]"/>
      <dgm:spPr>
        <a:solidFill>
          <a:srgbClr val="FFCC66"/>
        </a:solidFill>
      </dgm:spPr>
      <dgm:t>
        <a:bodyPr/>
        <a:lstStyle/>
        <a:p>
          <a:r>
            <a:rPr lang="th-TH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แคลเซียมไฮ</a:t>
          </a:r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ดรอกไซด์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97AF40-7FE5-4175-B055-224237E2A455}" type="parTrans" cxnId="{73C5DDEF-6F32-4E7D-B44C-17EDEAAB70A6}">
      <dgm:prSet/>
      <dgm:spPr/>
      <dgm:t>
        <a:bodyPr/>
        <a:lstStyle/>
        <a:p>
          <a:endParaRPr lang="th-TH"/>
        </a:p>
      </dgm:t>
    </dgm:pt>
    <dgm:pt modelId="{149E2A8D-2E87-4064-B0CF-ABCC4FEA259A}" type="sibTrans" cxnId="{73C5DDEF-6F32-4E7D-B44C-17EDEAAB70A6}">
      <dgm:prSet/>
      <dgm:spPr/>
      <dgm:t>
        <a:bodyPr/>
        <a:lstStyle/>
        <a:p>
          <a:endParaRPr lang="th-TH"/>
        </a:p>
      </dgm:t>
    </dgm:pt>
    <dgm:pt modelId="{288A07A6-CCD8-41C3-AD57-14FF0D13010F}">
      <dgm:prSet phldrT="[ข้อความ]"/>
      <dgm:spPr>
        <a:solidFill>
          <a:srgbClr val="FFCC66"/>
        </a:solidFill>
      </dgm:spPr>
      <dgm:t>
        <a:bodyPr/>
        <a:lstStyle/>
        <a:p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โซเดียมไฮโดรเจนคาร์บอเนต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E53EFE-4E3D-4ED5-A7FB-7BD5EE90C0A2}" type="parTrans" cxnId="{97E48366-7527-48F6-BE53-2B4B8797B705}">
      <dgm:prSet/>
      <dgm:spPr/>
      <dgm:t>
        <a:bodyPr/>
        <a:lstStyle/>
        <a:p>
          <a:endParaRPr lang="th-TH"/>
        </a:p>
      </dgm:t>
    </dgm:pt>
    <dgm:pt modelId="{229A0BD7-E8A8-488C-9A05-EEB293BF6565}" type="sibTrans" cxnId="{97E48366-7527-48F6-BE53-2B4B8797B705}">
      <dgm:prSet/>
      <dgm:spPr/>
      <dgm:t>
        <a:bodyPr/>
        <a:lstStyle/>
        <a:p>
          <a:endParaRPr lang="th-TH"/>
        </a:p>
      </dgm:t>
    </dgm:pt>
    <dgm:pt modelId="{B9805278-D682-4DE4-B599-68995E55245A}">
      <dgm:prSet phldrT="[ข้อความ]"/>
      <dgm:spPr>
        <a:solidFill>
          <a:srgbClr val="FFCC66"/>
        </a:solidFill>
      </dgm:spPr>
      <dgm:t>
        <a:bodyPr/>
        <a:lstStyle/>
        <a:p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แอมโมเนีย</a:t>
          </a:r>
          <a:r>
            <a:rPr lang="th-TH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มไฮด</a:t>
          </a:r>
          <a:r>
            <a:rPr 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รอกไซด์</a:t>
          </a:r>
          <a:endParaRPr lang="th-TH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44B5C6-E736-4FE6-9395-E627ADD7E7DF}" type="parTrans" cxnId="{384272C5-72C1-4514-95BB-A6D4D61487B1}">
      <dgm:prSet/>
      <dgm:spPr/>
      <dgm:t>
        <a:bodyPr/>
        <a:lstStyle/>
        <a:p>
          <a:endParaRPr lang="th-TH"/>
        </a:p>
      </dgm:t>
    </dgm:pt>
    <dgm:pt modelId="{495CA0CD-6625-4211-98AB-72AC12C5CD96}" type="sibTrans" cxnId="{384272C5-72C1-4514-95BB-A6D4D61487B1}">
      <dgm:prSet/>
      <dgm:spPr/>
      <dgm:t>
        <a:bodyPr/>
        <a:lstStyle/>
        <a:p>
          <a:endParaRPr lang="th-TH"/>
        </a:p>
      </dgm:t>
    </dgm:pt>
    <dgm:pt modelId="{EE6F0166-589E-4B27-AAEC-35B83C709D0E}" type="pres">
      <dgm:prSet presAssocID="{D5F14D33-6889-4BD4-BC3A-4A625D94C330}" presName="Name0" presStyleCnt="0">
        <dgm:presLayoutVars>
          <dgm:dir/>
        </dgm:presLayoutVars>
      </dgm:prSet>
      <dgm:spPr/>
      <dgm:t>
        <a:bodyPr/>
        <a:lstStyle/>
        <a:p>
          <a:endParaRPr lang="th-TH"/>
        </a:p>
      </dgm:t>
    </dgm:pt>
    <dgm:pt modelId="{670D6945-AFB9-4999-82CA-FCD5C7BC6BA7}" type="pres">
      <dgm:prSet presAssocID="{4E54D2B9-F500-4886-8F8B-2588E14C450C}" presName="parComposite" presStyleCnt="0"/>
      <dgm:spPr/>
    </dgm:pt>
    <dgm:pt modelId="{C6576572-7B51-4527-B7E4-C42F3A702748}" type="pres">
      <dgm:prSet presAssocID="{4E54D2B9-F500-4886-8F8B-2588E14C450C}" presName="parBigCircle" presStyleLbl="node0" presStyleIdx="0" presStyleCnt="2"/>
      <dgm:spPr/>
    </dgm:pt>
    <dgm:pt modelId="{D581B9DD-DE0F-4CDD-9AF3-DCE1566594D5}" type="pres">
      <dgm:prSet presAssocID="{4E54D2B9-F500-4886-8F8B-2588E14C450C}" presName="parTx" presStyleLbl="revTx" presStyleIdx="0" presStyleCnt="8"/>
      <dgm:spPr/>
      <dgm:t>
        <a:bodyPr/>
        <a:lstStyle/>
        <a:p>
          <a:endParaRPr lang="th-TH"/>
        </a:p>
      </dgm:t>
    </dgm:pt>
    <dgm:pt modelId="{C6B0AFC8-3EEE-4774-84AD-222336CBD815}" type="pres">
      <dgm:prSet presAssocID="{4E54D2B9-F500-4886-8F8B-2588E14C450C}" presName="bSpace" presStyleCnt="0"/>
      <dgm:spPr/>
    </dgm:pt>
    <dgm:pt modelId="{C2719AFD-4DC6-4134-BE6E-B0302CAA0862}" type="pres">
      <dgm:prSet presAssocID="{4E54D2B9-F500-4886-8F8B-2588E14C450C}" presName="parBackupNorm" presStyleCnt="0"/>
      <dgm:spPr/>
    </dgm:pt>
    <dgm:pt modelId="{B5EC871E-8779-44E0-BB42-EEF52505F111}" type="pres">
      <dgm:prSet presAssocID="{FE241F8D-3A83-42F9-B2EE-902F72EDA50E}" presName="parSpace" presStyleCnt="0"/>
      <dgm:spPr/>
    </dgm:pt>
    <dgm:pt modelId="{36BF0D4C-854B-485B-A37C-470708698A60}" type="pres">
      <dgm:prSet presAssocID="{5BFB2614-3C6F-4BCA-92F6-2E0BD85F41DD}" presName="desBackupLeftNorm" presStyleCnt="0"/>
      <dgm:spPr/>
    </dgm:pt>
    <dgm:pt modelId="{22DEC990-EF86-4F09-A1D5-75B51283ECAD}" type="pres">
      <dgm:prSet presAssocID="{5BFB2614-3C6F-4BCA-92F6-2E0BD85F41DD}" presName="desComposite" presStyleCnt="0"/>
      <dgm:spPr/>
    </dgm:pt>
    <dgm:pt modelId="{F395C822-2ADB-4E8B-AEBE-686CE6A77436}" type="pres">
      <dgm:prSet presAssocID="{5BFB2614-3C6F-4BCA-92F6-2E0BD85F41DD}" presName="desCircle" presStyleLbl="node1" presStyleIdx="0" presStyleCnt="3"/>
      <dgm:spPr/>
    </dgm:pt>
    <dgm:pt modelId="{50D5DEBA-8236-444D-B405-C4E4ADD4B07C}" type="pres">
      <dgm:prSet presAssocID="{5BFB2614-3C6F-4BCA-92F6-2E0BD85F41DD}" presName="chTx" presStyleLbl="revTx" presStyleIdx="1" presStyleCnt="8"/>
      <dgm:spPr/>
      <dgm:t>
        <a:bodyPr/>
        <a:lstStyle/>
        <a:p>
          <a:endParaRPr lang="th-TH"/>
        </a:p>
      </dgm:t>
    </dgm:pt>
    <dgm:pt modelId="{ED6FC88B-87F2-4278-A8AA-A60BCF547B3E}" type="pres">
      <dgm:prSet presAssocID="{5BFB2614-3C6F-4BCA-92F6-2E0BD85F41DD}" presName="desTx" presStyleLbl="revTx" presStyleIdx="2" presStyleCnt="8">
        <dgm:presLayoutVars>
          <dgm:bulletEnabled val="1"/>
        </dgm:presLayoutVars>
      </dgm:prSet>
      <dgm:spPr/>
    </dgm:pt>
    <dgm:pt modelId="{9B81C550-3C69-4042-9673-016FD0F79CBE}" type="pres">
      <dgm:prSet presAssocID="{5BFB2614-3C6F-4BCA-92F6-2E0BD85F41DD}" presName="desBackupRightNorm" presStyleCnt="0"/>
      <dgm:spPr/>
    </dgm:pt>
    <dgm:pt modelId="{8FAFD551-5448-4EF7-BCF4-4B381278B16F}" type="pres">
      <dgm:prSet presAssocID="{65053BCE-6F44-4D07-B230-CBE72D5A7F0E}" presName="desSpace" presStyleCnt="0"/>
      <dgm:spPr/>
    </dgm:pt>
    <dgm:pt modelId="{B70028D2-5AC4-4BF4-9F2C-D097ADFF9BF3}" type="pres">
      <dgm:prSet presAssocID="{2EA57AD0-C1B0-4077-8B81-D3D7600D23BA}" presName="desBackupLeftNorm" presStyleCnt="0"/>
      <dgm:spPr/>
    </dgm:pt>
    <dgm:pt modelId="{AB69F9CE-6F75-4A98-AEC5-AE187E918629}" type="pres">
      <dgm:prSet presAssocID="{2EA57AD0-C1B0-4077-8B81-D3D7600D23BA}" presName="desComposite" presStyleCnt="0"/>
      <dgm:spPr/>
    </dgm:pt>
    <dgm:pt modelId="{B2C1385E-184F-44F4-A931-9BFA96A3AB11}" type="pres">
      <dgm:prSet presAssocID="{2EA57AD0-C1B0-4077-8B81-D3D7600D23BA}" presName="desCircle" presStyleLbl="node1" presStyleIdx="1" presStyleCnt="3"/>
      <dgm:spPr/>
    </dgm:pt>
    <dgm:pt modelId="{755DA098-B798-4942-B0C1-819B18EA23C0}" type="pres">
      <dgm:prSet presAssocID="{2EA57AD0-C1B0-4077-8B81-D3D7600D23BA}" presName="chTx" presStyleLbl="revTx" presStyleIdx="3" presStyleCnt="8" custLinFactNeighborX="43482"/>
      <dgm:spPr/>
      <dgm:t>
        <a:bodyPr/>
        <a:lstStyle/>
        <a:p>
          <a:endParaRPr lang="th-TH"/>
        </a:p>
      </dgm:t>
    </dgm:pt>
    <dgm:pt modelId="{D6C593A8-07D6-4AF5-A235-0EAF4DDA2BCE}" type="pres">
      <dgm:prSet presAssocID="{2EA57AD0-C1B0-4077-8B81-D3D7600D23BA}" presName="desTx" presStyleLbl="revTx" presStyleIdx="4" presStyleCnt="8">
        <dgm:presLayoutVars>
          <dgm:bulletEnabled val="1"/>
        </dgm:presLayoutVars>
      </dgm:prSet>
      <dgm:spPr/>
    </dgm:pt>
    <dgm:pt modelId="{DA867264-080E-4350-8E9F-70EE90E60A0F}" type="pres">
      <dgm:prSet presAssocID="{2EA57AD0-C1B0-4077-8B81-D3D7600D23BA}" presName="desBackupRightNorm" presStyleCnt="0"/>
      <dgm:spPr/>
    </dgm:pt>
    <dgm:pt modelId="{F8D073EC-89BD-448C-930C-C25FC284E5B0}" type="pres">
      <dgm:prSet presAssocID="{149E2A8D-2E87-4064-B0CF-ABCC4FEA259A}" presName="desSpace" presStyleCnt="0"/>
      <dgm:spPr/>
    </dgm:pt>
    <dgm:pt modelId="{8ABCF2D0-5EAF-4584-843D-044ECA08A729}" type="pres">
      <dgm:prSet presAssocID="{288A07A6-CCD8-41C3-AD57-14FF0D13010F}" presName="parComposite" presStyleCnt="0"/>
      <dgm:spPr/>
    </dgm:pt>
    <dgm:pt modelId="{291AD762-0D6E-4B6C-A0D6-60028A2C6457}" type="pres">
      <dgm:prSet presAssocID="{288A07A6-CCD8-41C3-AD57-14FF0D13010F}" presName="parBigCircle" presStyleLbl="node0" presStyleIdx="1" presStyleCnt="2"/>
      <dgm:spPr/>
    </dgm:pt>
    <dgm:pt modelId="{F44CB78F-74F0-4B14-8A90-EA7862DFDF30}" type="pres">
      <dgm:prSet presAssocID="{288A07A6-CCD8-41C3-AD57-14FF0D13010F}" presName="parTx" presStyleLbl="revTx" presStyleIdx="5" presStyleCnt="8"/>
      <dgm:spPr/>
      <dgm:t>
        <a:bodyPr/>
        <a:lstStyle/>
        <a:p>
          <a:endParaRPr lang="th-TH"/>
        </a:p>
      </dgm:t>
    </dgm:pt>
    <dgm:pt modelId="{22E40382-3622-4EFC-9F42-02A85C7ADDDC}" type="pres">
      <dgm:prSet presAssocID="{288A07A6-CCD8-41C3-AD57-14FF0D13010F}" presName="bSpace" presStyleCnt="0"/>
      <dgm:spPr/>
    </dgm:pt>
    <dgm:pt modelId="{2CE8F070-599C-4107-963C-7E34E9B8CF28}" type="pres">
      <dgm:prSet presAssocID="{288A07A6-CCD8-41C3-AD57-14FF0D13010F}" presName="parBackupNorm" presStyleCnt="0"/>
      <dgm:spPr/>
    </dgm:pt>
    <dgm:pt modelId="{0B736E7F-DE99-4F95-969E-A318A28E73FA}" type="pres">
      <dgm:prSet presAssocID="{229A0BD7-E8A8-488C-9A05-EEB293BF6565}" presName="parSpace" presStyleCnt="0"/>
      <dgm:spPr/>
    </dgm:pt>
    <dgm:pt modelId="{67FF3F55-D885-4193-964F-D94228E74947}" type="pres">
      <dgm:prSet presAssocID="{B9805278-D682-4DE4-B599-68995E55245A}" presName="desBackupLeftNorm" presStyleCnt="0"/>
      <dgm:spPr/>
    </dgm:pt>
    <dgm:pt modelId="{5457B5F7-DDE3-406A-AB8D-054A91DF4BEF}" type="pres">
      <dgm:prSet presAssocID="{B9805278-D682-4DE4-B599-68995E55245A}" presName="desComposite" presStyleCnt="0"/>
      <dgm:spPr/>
    </dgm:pt>
    <dgm:pt modelId="{746C6174-62DE-4648-9B67-7CAB17FC059A}" type="pres">
      <dgm:prSet presAssocID="{B9805278-D682-4DE4-B599-68995E55245A}" presName="desCircle" presStyleLbl="node1" presStyleIdx="2" presStyleCnt="3"/>
      <dgm:spPr/>
    </dgm:pt>
    <dgm:pt modelId="{6250188D-A5E2-4191-BE3B-17C0F26FFFFB}" type="pres">
      <dgm:prSet presAssocID="{B9805278-D682-4DE4-B599-68995E55245A}" presName="chTx" presStyleLbl="revTx" presStyleIdx="6" presStyleCnt="8"/>
      <dgm:spPr/>
      <dgm:t>
        <a:bodyPr/>
        <a:lstStyle/>
        <a:p>
          <a:endParaRPr lang="th-TH"/>
        </a:p>
      </dgm:t>
    </dgm:pt>
    <dgm:pt modelId="{F9A43AF4-D30B-4960-B8BA-9C8726A285B3}" type="pres">
      <dgm:prSet presAssocID="{B9805278-D682-4DE4-B599-68995E55245A}" presName="desTx" presStyleLbl="revTx" presStyleIdx="7" presStyleCnt="8">
        <dgm:presLayoutVars>
          <dgm:bulletEnabled val="1"/>
        </dgm:presLayoutVars>
      </dgm:prSet>
      <dgm:spPr/>
    </dgm:pt>
    <dgm:pt modelId="{545EB465-72B1-4786-8C50-A7A4F4AD6B75}" type="pres">
      <dgm:prSet presAssocID="{B9805278-D682-4DE4-B599-68995E55245A}" presName="desBackupRightNorm" presStyleCnt="0"/>
      <dgm:spPr/>
    </dgm:pt>
    <dgm:pt modelId="{956A4661-04A9-46E0-B1E7-1924B9C6BE3B}" type="pres">
      <dgm:prSet presAssocID="{495CA0CD-6625-4211-98AB-72AC12C5CD96}" presName="desSpace" presStyleCnt="0"/>
      <dgm:spPr/>
    </dgm:pt>
  </dgm:ptLst>
  <dgm:cxnLst>
    <dgm:cxn modelId="{384272C5-72C1-4514-95BB-A6D4D61487B1}" srcId="{288A07A6-CCD8-41C3-AD57-14FF0D13010F}" destId="{B9805278-D682-4DE4-B599-68995E55245A}" srcOrd="0" destOrd="0" parTransId="{DB44B5C6-E736-4FE6-9395-E627ADD7E7DF}" sibTransId="{495CA0CD-6625-4211-98AB-72AC12C5CD96}"/>
    <dgm:cxn modelId="{78B60AAB-0991-442C-9AFC-FAFCB5979986}" type="presOf" srcId="{288A07A6-CCD8-41C3-AD57-14FF0D13010F}" destId="{F44CB78F-74F0-4B14-8A90-EA7862DFDF30}" srcOrd="0" destOrd="0" presId="urn:microsoft.com/office/officeart/2008/layout/CircleAccentTimeline"/>
    <dgm:cxn modelId="{73C5DDEF-6F32-4E7D-B44C-17EDEAAB70A6}" srcId="{4E54D2B9-F500-4886-8F8B-2588E14C450C}" destId="{2EA57AD0-C1B0-4077-8B81-D3D7600D23BA}" srcOrd="1" destOrd="0" parTransId="{9A97AF40-7FE5-4175-B055-224237E2A455}" sibTransId="{149E2A8D-2E87-4064-B0CF-ABCC4FEA259A}"/>
    <dgm:cxn modelId="{3CACA484-E16C-4F0B-B940-D3D046F0891E}" srcId="{4E54D2B9-F500-4886-8F8B-2588E14C450C}" destId="{5BFB2614-3C6F-4BCA-92F6-2E0BD85F41DD}" srcOrd="0" destOrd="0" parTransId="{F2034C0D-7C8A-478B-8730-8C62F5032E8E}" sibTransId="{65053BCE-6F44-4D07-B230-CBE72D5A7F0E}"/>
    <dgm:cxn modelId="{97E48366-7527-48F6-BE53-2B4B8797B705}" srcId="{D5F14D33-6889-4BD4-BC3A-4A625D94C330}" destId="{288A07A6-CCD8-41C3-AD57-14FF0D13010F}" srcOrd="1" destOrd="0" parTransId="{85E53EFE-4E3D-4ED5-A7FB-7BD5EE90C0A2}" sibTransId="{229A0BD7-E8A8-488C-9A05-EEB293BF6565}"/>
    <dgm:cxn modelId="{926BC3CC-4BAF-4BB4-8D0F-95E1DA51A5FF}" type="presOf" srcId="{5BFB2614-3C6F-4BCA-92F6-2E0BD85F41DD}" destId="{50D5DEBA-8236-444D-B405-C4E4ADD4B07C}" srcOrd="0" destOrd="0" presId="urn:microsoft.com/office/officeart/2008/layout/CircleAccentTimeline"/>
    <dgm:cxn modelId="{7090F539-1FC4-4C84-BD73-C3E70793A6A8}" type="presOf" srcId="{2EA57AD0-C1B0-4077-8B81-D3D7600D23BA}" destId="{755DA098-B798-4942-B0C1-819B18EA23C0}" srcOrd="0" destOrd="0" presId="urn:microsoft.com/office/officeart/2008/layout/CircleAccentTimeline"/>
    <dgm:cxn modelId="{49FD946E-A4C7-4E2D-B67E-31DE449DF8E4}" type="presOf" srcId="{4E54D2B9-F500-4886-8F8B-2588E14C450C}" destId="{D581B9DD-DE0F-4CDD-9AF3-DCE1566594D5}" srcOrd="0" destOrd="0" presId="urn:microsoft.com/office/officeart/2008/layout/CircleAccentTimeline"/>
    <dgm:cxn modelId="{4518BB54-B82D-476D-9F75-B3D6AE4A153C}" type="presOf" srcId="{B9805278-D682-4DE4-B599-68995E55245A}" destId="{6250188D-A5E2-4191-BE3B-17C0F26FFFFB}" srcOrd="0" destOrd="0" presId="urn:microsoft.com/office/officeart/2008/layout/CircleAccentTimeline"/>
    <dgm:cxn modelId="{26530464-8F7A-4CE7-9DA1-448288FD3B71}" type="presOf" srcId="{D5F14D33-6889-4BD4-BC3A-4A625D94C330}" destId="{EE6F0166-589E-4B27-AAEC-35B83C709D0E}" srcOrd="0" destOrd="0" presId="urn:microsoft.com/office/officeart/2008/layout/CircleAccentTimeline"/>
    <dgm:cxn modelId="{39D04E4A-FB4D-43EE-BC13-024C4B4DEC86}" srcId="{D5F14D33-6889-4BD4-BC3A-4A625D94C330}" destId="{4E54D2B9-F500-4886-8F8B-2588E14C450C}" srcOrd="0" destOrd="0" parTransId="{593B0053-1433-412B-B478-FB936A20627C}" sibTransId="{FE241F8D-3A83-42F9-B2EE-902F72EDA50E}"/>
    <dgm:cxn modelId="{944888F2-BBA5-403B-BB5A-D98871407790}" type="presParOf" srcId="{EE6F0166-589E-4B27-AAEC-35B83C709D0E}" destId="{670D6945-AFB9-4999-82CA-FCD5C7BC6BA7}" srcOrd="0" destOrd="0" presId="urn:microsoft.com/office/officeart/2008/layout/CircleAccentTimeline"/>
    <dgm:cxn modelId="{0E19F814-7D92-44D4-9F88-8F71C716AC8B}" type="presParOf" srcId="{670D6945-AFB9-4999-82CA-FCD5C7BC6BA7}" destId="{C6576572-7B51-4527-B7E4-C42F3A702748}" srcOrd="0" destOrd="0" presId="urn:microsoft.com/office/officeart/2008/layout/CircleAccentTimeline"/>
    <dgm:cxn modelId="{73FEE66F-8CD1-4440-AA4C-52B3D574579B}" type="presParOf" srcId="{670D6945-AFB9-4999-82CA-FCD5C7BC6BA7}" destId="{D581B9DD-DE0F-4CDD-9AF3-DCE1566594D5}" srcOrd="1" destOrd="0" presId="urn:microsoft.com/office/officeart/2008/layout/CircleAccentTimeline"/>
    <dgm:cxn modelId="{EA1E074C-377D-4D97-8818-2F477A76C9DE}" type="presParOf" srcId="{670D6945-AFB9-4999-82CA-FCD5C7BC6BA7}" destId="{C6B0AFC8-3EEE-4774-84AD-222336CBD815}" srcOrd="2" destOrd="0" presId="urn:microsoft.com/office/officeart/2008/layout/CircleAccentTimeline"/>
    <dgm:cxn modelId="{BFC8AFA1-3CC5-40E0-9F1A-07D9C998F9B6}" type="presParOf" srcId="{EE6F0166-589E-4B27-AAEC-35B83C709D0E}" destId="{C2719AFD-4DC6-4134-BE6E-B0302CAA0862}" srcOrd="1" destOrd="0" presId="urn:microsoft.com/office/officeart/2008/layout/CircleAccentTimeline"/>
    <dgm:cxn modelId="{67C23F22-C41D-4A76-A433-AD087CCA4533}" type="presParOf" srcId="{EE6F0166-589E-4B27-AAEC-35B83C709D0E}" destId="{B5EC871E-8779-44E0-BB42-EEF52505F111}" srcOrd="2" destOrd="0" presId="urn:microsoft.com/office/officeart/2008/layout/CircleAccentTimeline"/>
    <dgm:cxn modelId="{EFCD2726-7178-44CB-825C-07F374532448}" type="presParOf" srcId="{EE6F0166-589E-4B27-AAEC-35B83C709D0E}" destId="{36BF0D4C-854B-485B-A37C-470708698A60}" srcOrd="3" destOrd="0" presId="urn:microsoft.com/office/officeart/2008/layout/CircleAccentTimeline"/>
    <dgm:cxn modelId="{D80CC7BD-FFCE-41D3-8894-BC75A8AE4814}" type="presParOf" srcId="{EE6F0166-589E-4B27-AAEC-35B83C709D0E}" destId="{22DEC990-EF86-4F09-A1D5-75B51283ECAD}" srcOrd="4" destOrd="0" presId="urn:microsoft.com/office/officeart/2008/layout/CircleAccentTimeline"/>
    <dgm:cxn modelId="{4D21B1E9-DE19-46A1-B385-2997FD5133A9}" type="presParOf" srcId="{22DEC990-EF86-4F09-A1D5-75B51283ECAD}" destId="{F395C822-2ADB-4E8B-AEBE-686CE6A77436}" srcOrd="0" destOrd="0" presId="urn:microsoft.com/office/officeart/2008/layout/CircleAccentTimeline"/>
    <dgm:cxn modelId="{69F57345-02E3-4E55-92FC-2B8D216CADC3}" type="presParOf" srcId="{22DEC990-EF86-4F09-A1D5-75B51283ECAD}" destId="{50D5DEBA-8236-444D-B405-C4E4ADD4B07C}" srcOrd="1" destOrd="0" presId="urn:microsoft.com/office/officeart/2008/layout/CircleAccentTimeline"/>
    <dgm:cxn modelId="{1902ACE8-B12B-4877-925D-9D14F9D42017}" type="presParOf" srcId="{22DEC990-EF86-4F09-A1D5-75B51283ECAD}" destId="{ED6FC88B-87F2-4278-A8AA-A60BCF547B3E}" srcOrd="2" destOrd="0" presId="urn:microsoft.com/office/officeart/2008/layout/CircleAccentTimeline"/>
    <dgm:cxn modelId="{25C927A7-1E0C-49B4-9048-1FA5865294C7}" type="presParOf" srcId="{EE6F0166-589E-4B27-AAEC-35B83C709D0E}" destId="{9B81C550-3C69-4042-9673-016FD0F79CBE}" srcOrd="5" destOrd="0" presId="urn:microsoft.com/office/officeart/2008/layout/CircleAccentTimeline"/>
    <dgm:cxn modelId="{94F04F4F-1EF8-4BD3-A26C-C8AFD2CBBB91}" type="presParOf" srcId="{EE6F0166-589E-4B27-AAEC-35B83C709D0E}" destId="{8FAFD551-5448-4EF7-BCF4-4B381278B16F}" srcOrd="6" destOrd="0" presId="urn:microsoft.com/office/officeart/2008/layout/CircleAccentTimeline"/>
    <dgm:cxn modelId="{1A50124D-C166-42C3-8254-83ACC726271A}" type="presParOf" srcId="{EE6F0166-589E-4B27-AAEC-35B83C709D0E}" destId="{B70028D2-5AC4-4BF4-9F2C-D097ADFF9BF3}" srcOrd="7" destOrd="0" presId="urn:microsoft.com/office/officeart/2008/layout/CircleAccentTimeline"/>
    <dgm:cxn modelId="{E486C76B-3134-4F89-A63F-651F46E0D4C8}" type="presParOf" srcId="{EE6F0166-589E-4B27-AAEC-35B83C709D0E}" destId="{AB69F9CE-6F75-4A98-AEC5-AE187E918629}" srcOrd="8" destOrd="0" presId="urn:microsoft.com/office/officeart/2008/layout/CircleAccentTimeline"/>
    <dgm:cxn modelId="{8FF2E630-6015-4EC9-9B89-562AB366883E}" type="presParOf" srcId="{AB69F9CE-6F75-4A98-AEC5-AE187E918629}" destId="{B2C1385E-184F-44F4-A931-9BFA96A3AB11}" srcOrd="0" destOrd="0" presId="urn:microsoft.com/office/officeart/2008/layout/CircleAccentTimeline"/>
    <dgm:cxn modelId="{2C4BA632-A78E-4A2B-A91C-CBD056BD2C2A}" type="presParOf" srcId="{AB69F9CE-6F75-4A98-AEC5-AE187E918629}" destId="{755DA098-B798-4942-B0C1-819B18EA23C0}" srcOrd="1" destOrd="0" presId="urn:microsoft.com/office/officeart/2008/layout/CircleAccentTimeline"/>
    <dgm:cxn modelId="{8F9BB6F6-52A7-4821-889E-21B945FAD6DD}" type="presParOf" srcId="{AB69F9CE-6F75-4A98-AEC5-AE187E918629}" destId="{D6C593A8-07D6-4AF5-A235-0EAF4DDA2BCE}" srcOrd="2" destOrd="0" presId="urn:microsoft.com/office/officeart/2008/layout/CircleAccentTimeline"/>
    <dgm:cxn modelId="{B5081980-6EDE-4AC3-9A76-9A72BC050C00}" type="presParOf" srcId="{EE6F0166-589E-4B27-AAEC-35B83C709D0E}" destId="{DA867264-080E-4350-8E9F-70EE90E60A0F}" srcOrd="9" destOrd="0" presId="urn:microsoft.com/office/officeart/2008/layout/CircleAccentTimeline"/>
    <dgm:cxn modelId="{55E80795-7544-41B6-BD9D-9BBB811E118B}" type="presParOf" srcId="{EE6F0166-589E-4B27-AAEC-35B83C709D0E}" destId="{F8D073EC-89BD-448C-930C-C25FC284E5B0}" srcOrd="10" destOrd="0" presId="urn:microsoft.com/office/officeart/2008/layout/CircleAccentTimeline"/>
    <dgm:cxn modelId="{CB0D0219-D2E3-4ADF-8607-687BB4EAFFD2}" type="presParOf" srcId="{EE6F0166-589E-4B27-AAEC-35B83C709D0E}" destId="{8ABCF2D0-5EAF-4584-843D-044ECA08A729}" srcOrd="11" destOrd="0" presId="urn:microsoft.com/office/officeart/2008/layout/CircleAccentTimeline"/>
    <dgm:cxn modelId="{AA53B98B-C316-4141-B94F-00F36F90C299}" type="presParOf" srcId="{8ABCF2D0-5EAF-4584-843D-044ECA08A729}" destId="{291AD762-0D6E-4B6C-A0D6-60028A2C6457}" srcOrd="0" destOrd="0" presId="urn:microsoft.com/office/officeart/2008/layout/CircleAccentTimeline"/>
    <dgm:cxn modelId="{3428D2E5-454E-414B-8AF6-CBEC76A5BAE8}" type="presParOf" srcId="{8ABCF2D0-5EAF-4584-843D-044ECA08A729}" destId="{F44CB78F-74F0-4B14-8A90-EA7862DFDF30}" srcOrd="1" destOrd="0" presId="urn:microsoft.com/office/officeart/2008/layout/CircleAccentTimeline"/>
    <dgm:cxn modelId="{9AC522CE-41E2-44A4-8819-80ECEEAD570E}" type="presParOf" srcId="{8ABCF2D0-5EAF-4584-843D-044ECA08A729}" destId="{22E40382-3622-4EFC-9F42-02A85C7ADDDC}" srcOrd="2" destOrd="0" presId="urn:microsoft.com/office/officeart/2008/layout/CircleAccentTimeline"/>
    <dgm:cxn modelId="{70E42740-BE0C-44F9-8918-AB943AC66D8D}" type="presParOf" srcId="{EE6F0166-589E-4B27-AAEC-35B83C709D0E}" destId="{2CE8F070-599C-4107-963C-7E34E9B8CF28}" srcOrd="12" destOrd="0" presId="urn:microsoft.com/office/officeart/2008/layout/CircleAccentTimeline"/>
    <dgm:cxn modelId="{C357F74F-B14D-4DBA-AE88-C27F61122C17}" type="presParOf" srcId="{EE6F0166-589E-4B27-AAEC-35B83C709D0E}" destId="{0B736E7F-DE99-4F95-969E-A318A28E73FA}" srcOrd="13" destOrd="0" presId="urn:microsoft.com/office/officeart/2008/layout/CircleAccentTimeline"/>
    <dgm:cxn modelId="{D0E7A029-6E56-4E01-81C6-1D6FCF6785F3}" type="presParOf" srcId="{EE6F0166-589E-4B27-AAEC-35B83C709D0E}" destId="{67FF3F55-D885-4193-964F-D94228E74947}" srcOrd="14" destOrd="0" presId="urn:microsoft.com/office/officeart/2008/layout/CircleAccentTimeline"/>
    <dgm:cxn modelId="{B71C0DAA-BBE6-411F-B237-0F3C9333CB20}" type="presParOf" srcId="{EE6F0166-589E-4B27-AAEC-35B83C709D0E}" destId="{5457B5F7-DDE3-406A-AB8D-054A91DF4BEF}" srcOrd="15" destOrd="0" presId="urn:microsoft.com/office/officeart/2008/layout/CircleAccentTimeline"/>
    <dgm:cxn modelId="{22B99C44-087D-4B45-8CE3-E1284A459B26}" type="presParOf" srcId="{5457B5F7-DDE3-406A-AB8D-054A91DF4BEF}" destId="{746C6174-62DE-4648-9B67-7CAB17FC059A}" srcOrd="0" destOrd="0" presId="urn:microsoft.com/office/officeart/2008/layout/CircleAccentTimeline"/>
    <dgm:cxn modelId="{D1BF24B5-A8BA-48E2-8005-B226D8097AC3}" type="presParOf" srcId="{5457B5F7-DDE3-406A-AB8D-054A91DF4BEF}" destId="{6250188D-A5E2-4191-BE3B-17C0F26FFFFB}" srcOrd="1" destOrd="0" presId="urn:microsoft.com/office/officeart/2008/layout/CircleAccentTimeline"/>
    <dgm:cxn modelId="{84994305-723B-447D-927D-3C7BB2BF134F}" type="presParOf" srcId="{5457B5F7-DDE3-406A-AB8D-054A91DF4BEF}" destId="{F9A43AF4-D30B-4960-B8BA-9C8726A285B3}" srcOrd="2" destOrd="0" presId="urn:microsoft.com/office/officeart/2008/layout/CircleAccentTimeline"/>
    <dgm:cxn modelId="{FF3D96A6-E45E-490D-B99E-004645556C9A}" type="presParOf" srcId="{EE6F0166-589E-4B27-AAEC-35B83C709D0E}" destId="{545EB465-72B1-4786-8C50-A7A4F4AD6B75}" srcOrd="16" destOrd="0" presId="urn:microsoft.com/office/officeart/2008/layout/CircleAccentTimeline"/>
    <dgm:cxn modelId="{006AC289-68DA-46C1-B4E0-9F28BDAD470F}" type="presParOf" srcId="{EE6F0166-589E-4B27-AAEC-35B83C709D0E}" destId="{956A4661-04A9-46E0-B1E7-1924B9C6BE3B}" srcOrd="17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785AC69-AB6C-4A5D-B5DF-40DBF63527C3}" type="doc">
      <dgm:prSet loTypeId="urn:microsoft.com/office/officeart/2005/8/layout/hierarchy2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F21413D1-186E-4B74-9D60-6E55BF419EB4}">
      <dgm:prSet phldrT="[ข้อความ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สารประกอบไฮโดรคาร์บอน </a:t>
          </a:r>
        </a:p>
      </dgm:t>
    </dgm:pt>
    <dgm:pt modelId="{91F3D29C-5DB5-43D5-8C83-B92EC838E0C6}" type="parTrans" cxnId="{A63AF836-9300-4A22-AC01-9B2E4403F11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4475EA5-4347-407B-AEDD-6B86806E96C1}" type="sibTrans" cxnId="{A63AF836-9300-4A22-AC01-9B2E4403F119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92CA0AE7-62C8-4CB2-9376-151EEEB001CC}">
      <dgm:prSet phldrT="[ข้อความ]" custT="1"/>
      <dgm:spPr/>
      <dgm:t>
        <a:bodyPr/>
        <a:lstStyle/>
        <a:p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อิ่มตัว</a:t>
          </a:r>
          <a:endParaRPr lang="th-TH" sz="3200" b="1" dirty="0">
            <a:latin typeface="4805_KwangMD_Melt" pitchFamily="2" charset="0"/>
            <a:cs typeface="4805_KwangMD_Melt" pitchFamily="2" charset="0"/>
          </a:endParaRPr>
        </a:p>
      </dgm:t>
    </dgm:pt>
    <dgm:pt modelId="{41C7CEF6-018C-4C54-9E63-97E71053430B}" type="parTrans" cxnId="{D00C5221-D048-4F35-AB14-53FFA19D5B0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9067B9D-13B2-46D3-B5A9-23499000F761}" type="sibTrans" cxnId="{D00C5221-D048-4F35-AB14-53FFA19D5B0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F617024F-C435-43AE-84C7-870C4E75F378}">
      <dgm:prSet phldrT="[ข้อความ]" custT="1"/>
      <dgm:spPr/>
      <dgm:t>
        <a:bodyPr/>
        <a:lstStyle/>
        <a:p>
          <a:r>
            <a:rPr lang="th-TH" sz="3200" b="1" dirty="0" err="1" smtClean="0">
              <a:latin typeface="4805_KwangMD_Melt" pitchFamily="2" charset="0"/>
              <a:cs typeface="4805_KwangMD_Melt" pitchFamily="2" charset="0"/>
            </a:rPr>
            <a:t>อะ</a:t>
          </a:r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โรมาติก</a:t>
          </a:r>
          <a:endParaRPr lang="th-TH" sz="3200" b="1" dirty="0">
            <a:latin typeface="4805_KwangMD_Melt" pitchFamily="2" charset="0"/>
            <a:cs typeface="4805_KwangMD_Melt" pitchFamily="2" charset="0"/>
          </a:endParaRPr>
        </a:p>
      </dgm:t>
    </dgm:pt>
    <dgm:pt modelId="{B01328D1-997A-4491-A884-B73581645C6D}" type="parTrans" cxnId="{91D72549-16D8-40C2-9608-87432F69586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BA2D6D5-5D85-4384-82D3-A33EC14B7E78}" type="sibTrans" cxnId="{91D72549-16D8-40C2-9608-87432F695860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486F611-B1C8-404D-AADF-B013108CBBA1}">
      <dgm:prSet phldrT="[ข้อความ]" custT="1"/>
      <dgm:spPr/>
      <dgm:t>
        <a:bodyPr/>
        <a:lstStyle/>
        <a:p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ไม่อิ่มตัว</a:t>
          </a:r>
          <a:endParaRPr lang="th-TH" sz="3200" b="1" dirty="0">
            <a:latin typeface="4805_KwangMD_Melt" pitchFamily="2" charset="0"/>
            <a:cs typeface="4805_KwangMD_Melt" pitchFamily="2" charset="0"/>
          </a:endParaRPr>
        </a:p>
      </dgm:t>
    </dgm:pt>
    <dgm:pt modelId="{76705CB2-A61E-46D1-85FF-7A54833E2A02}" type="parTrans" cxnId="{9E8EFF19-C2F2-41A4-8DBE-C08EBD688C7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96AF869-DF58-4B2A-A55B-FA8F43768AED}" type="sibTrans" cxnId="{9E8EFF19-C2F2-41A4-8DBE-C08EBD688C7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55A919B-BF42-4489-A7F5-CD09BA000408}" type="pres">
      <dgm:prSet presAssocID="{B785AC69-AB6C-4A5D-B5DF-40DBF63527C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B362EE4-CBC9-45C0-8915-2BB1F06FCAB3}" type="pres">
      <dgm:prSet presAssocID="{F21413D1-186E-4B74-9D60-6E55BF419EB4}" presName="root1" presStyleCnt="0"/>
      <dgm:spPr/>
    </dgm:pt>
    <dgm:pt modelId="{EA49DB13-9EDC-4D1D-869B-05DBED6DFA91}" type="pres">
      <dgm:prSet presAssocID="{F21413D1-186E-4B74-9D60-6E55BF419EB4}" presName="LevelOneTextNode" presStyleLbl="node0" presStyleIdx="0" presStyleCnt="1" custScaleX="268912" custScaleY="97019" custLinFactNeighborX="-945" custLinFactNeighborY="189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D28DCD8-E416-424C-B8B6-9CA3B9E25299}" type="pres">
      <dgm:prSet presAssocID="{F21413D1-186E-4B74-9D60-6E55BF419EB4}" presName="level2hierChild" presStyleCnt="0"/>
      <dgm:spPr/>
    </dgm:pt>
    <dgm:pt modelId="{CB130E94-7C6C-4430-AEA2-B0C5BB56E1D8}" type="pres">
      <dgm:prSet presAssocID="{41C7CEF6-018C-4C54-9E63-97E71053430B}" presName="conn2-1" presStyleLbl="parChTrans1D2" presStyleIdx="0" presStyleCnt="3"/>
      <dgm:spPr/>
      <dgm:t>
        <a:bodyPr/>
        <a:lstStyle/>
        <a:p>
          <a:endParaRPr lang="th-TH"/>
        </a:p>
      </dgm:t>
    </dgm:pt>
    <dgm:pt modelId="{61BCC1CE-FCA3-468C-BA47-1D9AD21D4802}" type="pres">
      <dgm:prSet presAssocID="{41C7CEF6-018C-4C54-9E63-97E71053430B}" presName="connTx" presStyleLbl="parChTrans1D2" presStyleIdx="0" presStyleCnt="3"/>
      <dgm:spPr/>
      <dgm:t>
        <a:bodyPr/>
        <a:lstStyle/>
        <a:p>
          <a:endParaRPr lang="th-TH"/>
        </a:p>
      </dgm:t>
    </dgm:pt>
    <dgm:pt modelId="{B6DF4739-BFB8-47C2-9255-A0E55F60E041}" type="pres">
      <dgm:prSet presAssocID="{92CA0AE7-62C8-4CB2-9376-151EEEB001CC}" presName="root2" presStyleCnt="0"/>
      <dgm:spPr/>
    </dgm:pt>
    <dgm:pt modelId="{A07864F2-F87E-4150-9989-546A544EFE3D}" type="pres">
      <dgm:prSet presAssocID="{92CA0AE7-62C8-4CB2-9376-151EEEB001CC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2F13ED6-C5D6-45C9-A8C5-AAD924FB971C}" type="pres">
      <dgm:prSet presAssocID="{92CA0AE7-62C8-4CB2-9376-151EEEB001CC}" presName="level3hierChild" presStyleCnt="0"/>
      <dgm:spPr/>
    </dgm:pt>
    <dgm:pt modelId="{4D356CDB-B51D-434A-9768-176243D43BE3}" type="pres">
      <dgm:prSet presAssocID="{76705CB2-A61E-46D1-85FF-7A54833E2A02}" presName="conn2-1" presStyleLbl="parChTrans1D2" presStyleIdx="1" presStyleCnt="3"/>
      <dgm:spPr/>
      <dgm:t>
        <a:bodyPr/>
        <a:lstStyle/>
        <a:p>
          <a:endParaRPr lang="th-TH"/>
        </a:p>
      </dgm:t>
    </dgm:pt>
    <dgm:pt modelId="{37245FB8-B67B-436C-A1A7-9146EDB6FA2E}" type="pres">
      <dgm:prSet presAssocID="{76705CB2-A61E-46D1-85FF-7A54833E2A02}" presName="connTx" presStyleLbl="parChTrans1D2" presStyleIdx="1" presStyleCnt="3"/>
      <dgm:spPr/>
      <dgm:t>
        <a:bodyPr/>
        <a:lstStyle/>
        <a:p>
          <a:endParaRPr lang="th-TH"/>
        </a:p>
      </dgm:t>
    </dgm:pt>
    <dgm:pt modelId="{3C07A21F-C89D-463F-AF38-2F16474543C1}" type="pres">
      <dgm:prSet presAssocID="{5486F611-B1C8-404D-AADF-B013108CBBA1}" presName="root2" presStyleCnt="0"/>
      <dgm:spPr/>
    </dgm:pt>
    <dgm:pt modelId="{40311E8F-A19A-4400-B8B6-23CD9AEFE231}" type="pres">
      <dgm:prSet presAssocID="{5486F611-B1C8-404D-AADF-B013108CBBA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AA17C12-9212-41A9-9609-6067822487EC}" type="pres">
      <dgm:prSet presAssocID="{5486F611-B1C8-404D-AADF-B013108CBBA1}" presName="level3hierChild" presStyleCnt="0"/>
      <dgm:spPr/>
    </dgm:pt>
    <dgm:pt modelId="{3BC8ECDE-2936-49BB-B133-6516FA68EFCC}" type="pres">
      <dgm:prSet presAssocID="{B01328D1-997A-4491-A884-B73581645C6D}" presName="conn2-1" presStyleLbl="parChTrans1D2" presStyleIdx="2" presStyleCnt="3"/>
      <dgm:spPr/>
      <dgm:t>
        <a:bodyPr/>
        <a:lstStyle/>
        <a:p>
          <a:endParaRPr lang="th-TH"/>
        </a:p>
      </dgm:t>
    </dgm:pt>
    <dgm:pt modelId="{3289917C-AB26-40B2-BC7B-575259951DC5}" type="pres">
      <dgm:prSet presAssocID="{B01328D1-997A-4491-A884-B73581645C6D}" presName="connTx" presStyleLbl="parChTrans1D2" presStyleIdx="2" presStyleCnt="3"/>
      <dgm:spPr/>
      <dgm:t>
        <a:bodyPr/>
        <a:lstStyle/>
        <a:p>
          <a:endParaRPr lang="th-TH"/>
        </a:p>
      </dgm:t>
    </dgm:pt>
    <dgm:pt modelId="{89072D40-585B-4B51-A5C4-FAC917E5F829}" type="pres">
      <dgm:prSet presAssocID="{F617024F-C435-43AE-84C7-870C4E75F378}" presName="root2" presStyleCnt="0"/>
      <dgm:spPr/>
    </dgm:pt>
    <dgm:pt modelId="{C6727CD6-0DCA-44CA-8688-AE927C7C42C5}" type="pres">
      <dgm:prSet presAssocID="{F617024F-C435-43AE-84C7-870C4E75F37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5C6D148-59D4-464A-B3D2-AA697B68F7D7}" type="pres">
      <dgm:prSet presAssocID="{F617024F-C435-43AE-84C7-870C4E75F378}" presName="level3hierChild" presStyleCnt="0"/>
      <dgm:spPr/>
    </dgm:pt>
  </dgm:ptLst>
  <dgm:cxnLst>
    <dgm:cxn modelId="{91D72549-16D8-40C2-9608-87432F695860}" srcId="{F21413D1-186E-4B74-9D60-6E55BF419EB4}" destId="{F617024F-C435-43AE-84C7-870C4E75F378}" srcOrd="2" destOrd="0" parTransId="{B01328D1-997A-4491-A884-B73581645C6D}" sibTransId="{CBA2D6D5-5D85-4384-82D3-A33EC14B7E78}"/>
    <dgm:cxn modelId="{694D65B5-9398-492F-8C58-8614B6E9337D}" type="presOf" srcId="{92CA0AE7-62C8-4CB2-9376-151EEEB001CC}" destId="{A07864F2-F87E-4150-9989-546A544EFE3D}" srcOrd="0" destOrd="0" presId="urn:microsoft.com/office/officeart/2005/8/layout/hierarchy2"/>
    <dgm:cxn modelId="{A63AF836-9300-4A22-AC01-9B2E4403F119}" srcId="{B785AC69-AB6C-4A5D-B5DF-40DBF63527C3}" destId="{F21413D1-186E-4B74-9D60-6E55BF419EB4}" srcOrd="0" destOrd="0" parTransId="{91F3D29C-5DB5-43D5-8C83-B92EC838E0C6}" sibTransId="{C4475EA5-4347-407B-AEDD-6B86806E96C1}"/>
    <dgm:cxn modelId="{031A5DF8-6CD8-445F-B559-78D05DA350E9}" type="presOf" srcId="{76705CB2-A61E-46D1-85FF-7A54833E2A02}" destId="{37245FB8-B67B-436C-A1A7-9146EDB6FA2E}" srcOrd="1" destOrd="0" presId="urn:microsoft.com/office/officeart/2005/8/layout/hierarchy2"/>
    <dgm:cxn modelId="{FD7F304D-B2E7-4F26-A0B3-8CE0F8F7D1E1}" type="presOf" srcId="{F21413D1-186E-4B74-9D60-6E55BF419EB4}" destId="{EA49DB13-9EDC-4D1D-869B-05DBED6DFA91}" srcOrd="0" destOrd="0" presId="urn:microsoft.com/office/officeart/2005/8/layout/hierarchy2"/>
    <dgm:cxn modelId="{5BB65CC7-921D-486E-B43E-A820FEAAD4F9}" type="presOf" srcId="{B785AC69-AB6C-4A5D-B5DF-40DBF63527C3}" destId="{D55A919B-BF42-4489-A7F5-CD09BA000408}" srcOrd="0" destOrd="0" presId="urn:microsoft.com/office/officeart/2005/8/layout/hierarchy2"/>
    <dgm:cxn modelId="{D00C5221-D048-4F35-AB14-53FFA19D5B0A}" srcId="{F21413D1-186E-4B74-9D60-6E55BF419EB4}" destId="{92CA0AE7-62C8-4CB2-9376-151EEEB001CC}" srcOrd="0" destOrd="0" parTransId="{41C7CEF6-018C-4C54-9E63-97E71053430B}" sibTransId="{D9067B9D-13B2-46D3-B5A9-23499000F761}"/>
    <dgm:cxn modelId="{987D87E8-71C2-4633-9127-42E3B7BACAA1}" type="presOf" srcId="{B01328D1-997A-4491-A884-B73581645C6D}" destId="{3289917C-AB26-40B2-BC7B-575259951DC5}" srcOrd="1" destOrd="0" presId="urn:microsoft.com/office/officeart/2005/8/layout/hierarchy2"/>
    <dgm:cxn modelId="{05449CE6-7F0A-49CF-84F2-011148BC3B10}" type="presOf" srcId="{41C7CEF6-018C-4C54-9E63-97E71053430B}" destId="{CB130E94-7C6C-4430-AEA2-B0C5BB56E1D8}" srcOrd="0" destOrd="0" presId="urn:microsoft.com/office/officeart/2005/8/layout/hierarchy2"/>
    <dgm:cxn modelId="{9E8EFF19-C2F2-41A4-8DBE-C08EBD688C7F}" srcId="{F21413D1-186E-4B74-9D60-6E55BF419EB4}" destId="{5486F611-B1C8-404D-AADF-B013108CBBA1}" srcOrd="1" destOrd="0" parTransId="{76705CB2-A61E-46D1-85FF-7A54833E2A02}" sibTransId="{D96AF869-DF58-4B2A-A55B-FA8F43768AED}"/>
    <dgm:cxn modelId="{4A299494-997A-46C7-829A-2963C10B6855}" type="presOf" srcId="{B01328D1-997A-4491-A884-B73581645C6D}" destId="{3BC8ECDE-2936-49BB-B133-6516FA68EFCC}" srcOrd="0" destOrd="0" presId="urn:microsoft.com/office/officeart/2005/8/layout/hierarchy2"/>
    <dgm:cxn modelId="{C54D4D75-5B8B-4CA0-BF2E-2B4F91A4CC8C}" type="presOf" srcId="{F617024F-C435-43AE-84C7-870C4E75F378}" destId="{C6727CD6-0DCA-44CA-8688-AE927C7C42C5}" srcOrd="0" destOrd="0" presId="urn:microsoft.com/office/officeart/2005/8/layout/hierarchy2"/>
    <dgm:cxn modelId="{D50021A4-BEB6-46D2-A842-2B325F2CA1FD}" type="presOf" srcId="{41C7CEF6-018C-4C54-9E63-97E71053430B}" destId="{61BCC1CE-FCA3-468C-BA47-1D9AD21D4802}" srcOrd="1" destOrd="0" presId="urn:microsoft.com/office/officeart/2005/8/layout/hierarchy2"/>
    <dgm:cxn modelId="{8D169E08-7A62-48CA-959D-7C89BAE57903}" type="presOf" srcId="{76705CB2-A61E-46D1-85FF-7A54833E2A02}" destId="{4D356CDB-B51D-434A-9768-176243D43BE3}" srcOrd="0" destOrd="0" presId="urn:microsoft.com/office/officeart/2005/8/layout/hierarchy2"/>
    <dgm:cxn modelId="{1FD6A2DE-BAB3-44C1-8416-92E0D95E434C}" type="presOf" srcId="{5486F611-B1C8-404D-AADF-B013108CBBA1}" destId="{40311E8F-A19A-4400-B8B6-23CD9AEFE231}" srcOrd="0" destOrd="0" presId="urn:microsoft.com/office/officeart/2005/8/layout/hierarchy2"/>
    <dgm:cxn modelId="{2790A0CF-950B-408D-98AA-F0D69FAB84E5}" type="presParOf" srcId="{D55A919B-BF42-4489-A7F5-CD09BA000408}" destId="{3B362EE4-CBC9-45C0-8915-2BB1F06FCAB3}" srcOrd="0" destOrd="0" presId="urn:microsoft.com/office/officeart/2005/8/layout/hierarchy2"/>
    <dgm:cxn modelId="{8D368294-5DA1-4F5F-9DEE-0315DD06442E}" type="presParOf" srcId="{3B362EE4-CBC9-45C0-8915-2BB1F06FCAB3}" destId="{EA49DB13-9EDC-4D1D-869B-05DBED6DFA91}" srcOrd="0" destOrd="0" presId="urn:microsoft.com/office/officeart/2005/8/layout/hierarchy2"/>
    <dgm:cxn modelId="{7BF34C85-F0F0-41CD-A603-73513E758D88}" type="presParOf" srcId="{3B362EE4-CBC9-45C0-8915-2BB1F06FCAB3}" destId="{9D28DCD8-E416-424C-B8B6-9CA3B9E25299}" srcOrd="1" destOrd="0" presId="urn:microsoft.com/office/officeart/2005/8/layout/hierarchy2"/>
    <dgm:cxn modelId="{437B422E-C98F-4E2A-825C-E5DCDEA0BC1B}" type="presParOf" srcId="{9D28DCD8-E416-424C-B8B6-9CA3B9E25299}" destId="{CB130E94-7C6C-4430-AEA2-B0C5BB56E1D8}" srcOrd="0" destOrd="0" presId="urn:microsoft.com/office/officeart/2005/8/layout/hierarchy2"/>
    <dgm:cxn modelId="{1467F2EC-912F-4DDD-BD15-3C81D9FABD97}" type="presParOf" srcId="{CB130E94-7C6C-4430-AEA2-B0C5BB56E1D8}" destId="{61BCC1CE-FCA3-468C-BA47-1D9AD21D4802}" srcOrd="0" destOrd="0" presId="urn:microsoft.com/office/officeart/2005/8/layout/hierarchy2"/>
    <dgm:cxn modelId="{5FB075DF-482A-4874-B314-A8CA5D70BD69}" type="presParOf" srcId="{9D28DCD8-E416-424C-B8B6-9CA3B9E25299}" destId="{B6DF4739-BFB8-47C2-9255-A0E55F60E041}" srcOrd="1" destOrd="0" presId="urn:microsoft.com/office/officeart/2005/8/layout/hierarchy2"/>
    <dgm:cxn modelId="{1224FB91-074D-441B-A98E-C090B1467595}" type="presParOf" srcId="{B6DF4739-BFB8-47C2-9255-A0E55F60E041}" destId="{A07864F2-F87E-4150-9989-546A544EFE3D}" srcOrd="0" destOrd="0" presId="urn:microsoft.com/office/officeart/2005/8/layout/hierarchy2"/>
    <dgm:cxn modelId="{933B4BDF-55F8-4B1B-9550-7F1867265248}" type="presParOf" srcId="{B6DF4739-BFB8-47C2-9255-A0E55F60E041}" destId="{E2F13ED6-C5D6-45C9-A8C5-AAD924FB971C}" srcOrd="1" destOrd="0" presId="urn:microsoft.com/office/officeart/2005/8/layout/hierarchy2"/>
    <dgm:cxn modelId="{6C2156E5-5578-43D3-B138-CFAA41F545F0}" type="presParOf" srcId="{9D28DCD8-E416-424C-B8B6-9CA3B9E25299}" destId="{4D356CDB-B51D-434A-9768-176243D43BE3}" srcOrd="2" destOrd="0" presId="urn:microsoft.com/office/officeart/2005/8/layout/hierarchy2"/>
    <dgm:cxn modelId="{4A2E6B2D-B595-4131-957B-236CEBDC7BAB}" type="presParOf" srcId="{4D356CDB-B51D-434A-9768-176243D43BE3}" destId="{37245FB8-B67B-436C-A1A7-9146EDB6FA2E}" srcOrd="0" destOrd="0" presId="urn:microsoft.com/office/officeart/2005/8/layout/hierarchy2"/>
    <dgm:cxn modelId="{279A9C02-39D1-4AF0-9BF9-5BF965AC435B}" type="presParOf" srcId="{9D28DCD8-E416-424C-B8B6-9CA3B9E25299}" destId="{3C07A21F-C89D-463F-AF38-2F16474543C1}" srcOrd="3" destOrd="0" presId="urn:microsoft.com/office/officeart/2005/8/layout/hierarchy2"/>
    <dgm:cxn modelId="{42440A58-04A1-43A3-9CD2-4B0CB817BE33}" type="presParOf" srcId="{3C07A21F-C89D-463F-AF38-2F16474543C1}" destId="{40311E8F-A19A-4400-B8B6-23CD9AEFE231}" srcOrd="0" destOrd="0" presId="urn:microsoft.com/office/officeart/2005/8/layout/hierarchy2"/>
    <dgm:cxn modelId="{AB4358BB-1A9E-4170-937A-A0EA63C1779F}" type="presParOf" srcId="{3C07A21F-C89D-463F-AF38-2F16474543C1}" destId="{7AA17C12-9212-41A9-9609-6067822487EC}" srcOrd="1" destOrd="0" presId="urn:microsoft.com/office/officeart/2005/8/layout/hierarchy2"/>
    <dgm:cxn modelId="{5F4D76C2-CBFF-4933-9940-BF12E52A7A13}" type="presParOf" srcId="{9D28DCD8-E416-424C-B8B6-9CA3B9E25299}" destId="{3BC8ECDE-2936-49BB-B133-6516FA68EFCC}" srcOrd="4" destOrd="0" presId="urn:microsoft.com/office/officeart/2005/8/layout/hierarchy2"/>
    <dgm:cxn modelId="{CAC9B99C-F8CC-44C7-94C1-DA93EDA6DFA1}" type="presParOf" srcId="{3BC8ECDE-2936-49BB-B133-6516FA68EFCC}" destId="{3289917C-AB26-40B2-BC7B-575259951DC5}" srcOrd="0" destOrd="0" presId="urn:microsoft.com/office/officeart/2005/8/layout/hierarchy2"/>
    <dgm:cxn modelId="{326B4D68-E86C-4CB1-AEA8-51719421414D}" type="presParOf" srcId="{9D28DCD8-E416-424C-B8B6-9CA3B9E25299}" destId="{89072D40-585B-4B51-A5C4-FAC917E5F829}" srcOrd="5" destOrd="0" presId="urn:microsoft.com/office/officeart/2005/8/layout/hierarchy2"/>
    <dgm:cxn modelId="{A21CF440-C452-4BC4-B07C-8CD122AEEBAF}" type="presParOf" srcId="{89072D40-585B-4B51-A5C4-FAC917E5F829}" destId="{C6727CD6-0DCA-44CA-8688-AE927C7C42C5}" srcOrd="0" destOrd="0" presId="urn:microsoft.com/office/officeart/2005/8/layout/hierarchy2"/>
    <dgm:cxn modelId="{C9D02248-A198-46A7-92A3-2A0486434F4A}" type="presParOf" srcId="{89072D40-585B-4B51-A5C4-FAC917E5F829}" destId="{A5C6D148-59D4-464A-B3D2-AA697B68F7D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9DB7CD-2B2D-4AE8-B635-9F95151ADFEB}" type="doc">
      <dgm:prSet loTypeId="urn:microsoft.com/office/officeart/2005/8/layout/hierarchy2" loCatId="hierarchy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85E257AD-57C4-412B-A6A2-99361570EA6B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การวัดกระแสไฟฟ้าและ</a:t>
          </a:r>
          <a:br>
            <a:rPr lang="th-TH" sz="3600" b="1" dirty="0" smtClean="0">
              <a:latin typeface="4805_KwangMD_Melt" pitchFamily="2" charset="0"/>
              <a:cs typeface="4805_KwangMD_Melt" pitchFamily="2" charset="0"/>
            </a:rPr>
          </a:br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ความต่างศักย์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2DDE8A7B-9810-42A5-90CF-744CF00D887A}" type="par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B35969F6-6195-4E3B-A1E1-3BC83D5198DC}" type="sibTrans" cxnId="{BA4CEC79-CD1F-4567-94B3-8DDB64BE50E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2C13928-93FC-46F5-BEBD-2EE2D56D81DF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แอมมิเตอร์ - แอมแปร์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FD991CC2-5707-40DC-A2D2-924B931B615E}" type="par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9687645-DBB7-4572-AF0A-EBEECD51E0E7}" type="sibTrans" cxnId="{24D60F5B-1729-4B6F-BC94-958098E676D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B0E5A54-D75B-4CDF-A18F-5092B982806E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โวลต์</a:t>
          </a:r>
          <a:r>
            <a:rPr lang="th-TH" sz="3600" b="1" dirty="0" err="1" smtClean="0">
              <a:latin typeface="4805_KwangMD_Melt" pitchFamily="2" charset="0"/>
              <a:cs typeface="4805_KwangMD_Melt" pitchFamily="2" charset="0"/>
            </a:rPr>
            <a:t>เตอร์</a:t>
          </a:r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 - โวลต์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2A2CD391-3FE9-4AEE-9BFC-51FDA7C8AB07}" type="par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6F763C2-F0E7-4345-9888-F0736C71ACC7}" type="sibTrans" cxnId="{8786053B-9B93-41AC-B824-AAE87F7CB69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3780AE5A-2FE0-4B79-9918-5B9B7307B599}" type="pres">
      <dgm:prSet presAssocID="{529DB7CD-2B2D-4AE8-B635-9F95151ADFE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F236C15-40AC-4AEE-A27B-4CA67A626988}" type="pres">
      <dgm:prSet presAssocID="{85E257AD-57C4-412B-A6A2-99361570EA6B}" presName="root1" presStyleCnt="0"/>
      <dgm:spPr/>
      <dgm:t>
        <a:bodyPr/>
        <a:lstStyle/>
        <a:p>
          <a:endParaRPr lang="th-TH"/>
        </a:p>
      </dgm:t>
    </dgm:pt>
    <dgm:pt modelId="{CF9A778D-4AAD-43B5-8AEC-BF7B4968807E}" type="pres">
      <dgm:prSet presAssocID="{85E257AD-57C4-412B-A6A2-99361570EA6B}" presName="LevelOneTextNode" presStyleLbl="node0" presStyleIdx="0" presStyleCnt="1" custScaleX="9775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A09A171-F779-4372-9C45-3F9A2F5047DE}" type="pres">
      <dgm:prSet presAssocID="{85E257AD-57C4-412B-A6A2-99361570EA6B}" presName="level2hierChild" presStyleCnt="0"/>
      <dgm:spPr/>
      <dgm:t>
        <a:bodyPr/>
        <a:lstStyle/>
        <a:p>
          <a:endParaRPr lang="th-TH"/>
        </a:p>
      </dgm:t>
    </dgm:pt>
    <dgm:pt modelId="{A647C519-FF9A-4F6A-88CE-9AAD96439F2C}" type="pres">
      <dgm:prSet presAssocID="{FD991CC2-5707-40DC-A2D2-924B931B615E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A229895D-C40D-427F-AD06-583CA23953F0}" type="pres">
      <dgm:prSet presAssocID="{FD991CC2-5707-40DC-A2D2-924B931B615E}" presName="connTx" presStyleLbl="parChTrans1D2" presStyleIdx="0" presStyleCnt="2"/>
      <dgm:spPr/>
      <dgm:t>
        <a:bodyPr/>
        <a:lstStyle/>
        <a:p>
          <a:endParaRPr lang="th-TH"/>
        </a:p>
      </dgm:t>
    </dgm:pt>
    <dgm:pt modelId="{25294207-312E-4137-8AB0-A6C1979DD266}" type="pres">
      <dgm:prSet presAssocID="{52C13928-93FC-46F5-BEBD-2EE2D56D81DF}" presName="root2" presStyleCnt="0"/>
      <dgm:spPr/>
      <dgm:t>
        <a:bodyPr/>
        <a:lstStyle/>
        <a:p>
          <a:endParaRPr lang="th-TH"/>
        </a:p>
      </dgm:t>
    </dgm:pt>
    <dgm:pt modelId="{3640CF65-9855-423F-8AF0-FC908F3495EF}" type="pres">
      <dgm:prSet presAssocID="{52C13928-93FC-46F5-BEBD-2EE2D56D81DF}" presName="LevelTwoTextNode" presStyleLbl="node2" presStyleIdx="0" presStyleCnt="2" custLinFactNeighborX="445" custLinFactNeighborY="55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4709552-68F5-4BD8-85ED-E6DCD2833910}" type="pres">
      <dgm:prSet presAssocID="{52C13928-93FC-46F5-BEBD-2EE2D56D81DF}" presName="level3hierChild" presStyleCnt="0"/>
      <dgm:spPr/>
      <dgm:t>
        <a:bodyPr/>
        <a:lstStyle/>
        <a:p>
          <a:endParaRPr lang="th-TH"/>
        </a:p>
      </dgm:t>
    </dgm:pt>
    <dgm:pt modelId="{2229223E-6388-420B-A194-C6E00E8AB6CD}" type="pres">
      <dgm:prSet presAssocID="{2A2CD391-3FE9-4AEE-9BFC-51FDA7C8AB07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30B8CB12-6EFA-4D74-9AF3-6C5D8A7D06C1}" type="pres">
      <dgm:prSet presAssocID="{2A2CD391-3FE9-4AEE-9BFC-51FDA7C8AB07}" presName="connTx" presStyleLbl="parChTrans1D2" presStyleIdx="1" presStyleCnt="2"/>
      <dgm:spPr/>
      <dgm:t>
        <a:bodyPr/>
        <a:lstStyle/>
        <a:p>
          <a:endParaRPr lang="th-TH"/>
        </a:p>
      </dgm:t>
    </dgm:pt>
    <dgm:pt modelId="{902676B7-2013-40E6-840D-5EA17DF71778}" type="pres">
      <dgm:prSet presAssocID="{EB0E5A54-D75B-4CDF-A18F-5092B982806E}" presName="root2" presStyleCnt="0"/>
      <dgm:spPr/>
      <dgm:t>
        <a:bodyPr/>
        <a:lstStyle/>
        <a:p>
          <a:endParaRPr lang="th-TH"/>
        </a:p>
      </dgm:t>
    </dgm:pt>
    <dgm:pt modelId="{8BACC62E-EFBC-4193-AD37-360B5529C230}" type="pres">
      <dgm:prSet presAssocID="{EB0E5A54-D75B-4CDF-A18F-5092B982806E}" presName="LevelTwoTextNode" presStyleLbl="node2" presStyleIdx="1" presStyleCnt="2" custLinFactNeighborX="-4097" custLinFactNeighborY="3971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89F86C6-B023-4B28-B488-45222DFBADC1}" type="pres">
      <dgm:prSet presAssocID="{EB0E5A54-D75B-4CDF-A18F-5092B982806E}" presName="level3hierChild" presStyleCnt="0"/>
      <dgm:spPr/>
      <dgm:t>
        <a:bodyPr/>
        <a:lstStyle/>
        <a:p>
          <a:endParaRPr lang="th-TH"/>
        </a:p>
      </dgm:t>
    </dgm:pt>
  </dgm:ptLst>
  <dgm:cxnLst>
    <dgm:cxn modelId="{8082302F-DA0B-4B22-AD2E-6DE1B782BABF}" type="presOf" srcId="{52C13928-93FC-46F5-BEBD-2EE2D56D81DF}" destId="{3640CF65-9855-423F-8AF0-FC908F3495EF}" srcOrd="0" destOrd="0" presId="urn:microsoft.com/office/officeart/2005/8/layout/hierarchy2"/>
    <dgm:cxn modelId="{F3D824AA-C52A-4D05-9AA7-053384C4C358}" type="presOf" srcId="{85E257AD-57C4-412B-A6A2-99361570EA6B}" destId="{CF9A778D-4AAD-43B5-8AEC-BF7B4968807E}" srcOrd="0" destOrd="0" presId="urn:microsoft.com/office/officeart/2005/8/layout/hierarchy2"/>
    <dgm:cxn modelId="{CFAC4AB4-80EB-47FE-AC4E-F4AD651BB826}" type="presOf" srcId="{2A2CD391-3FE9-4AEE-9BFC-51FDA7C8AB07}" destId="{30B8CB12-6EFA-4D74-9AF3-6C5D8A7D06C1}" srcOrd="1" destOrd="0" presId="urn:microsoft.com/office/officeart/2005/8/layout/hierarchy2"/>
    <dgm:cxn modelId="{BA4CEC79-CD1F-4567-94B3-8DDB64BE50E5}" srcId="{529DB7CD-2B2D-4AE8-B635-9F95151ADFEB}" destId="{85E257AD-57C4-412B-A6A2-99361570EA6B}" srcOrd="0" destOrd="0" parTransId="{2DDE8A7B-9810-42A5-90CF-744CF00D887A}" sibTransId="{B35969F6-6195-4E3B-A1E1-3BC83D5198DC}"/>
    <dgm:cxn modelId="{9C04381E-947D-4CE3-BE15-CCE7AEF1A6BB}" type="presOf" srcId="{529DB7CD-2B2D-4AE8-B635-9F95151ADFEB}" destId="{3780AE5A-2FE0-4B79-9918-5B9B7307B599}" srcOrd="0" destOrd="0" presId="urn:microsoft.com/office/officeart/2005/8/layout/hierarchy2"/>
    <dgm:cxn modelId="{8786053B-9B93-41AC-B824-AAE87F7CB698}" srcId="{85E257AD-57C4-412B-A6A2-99361570EA6B}" destId="{EB0E5A54-D75B-4CDF-A18F-5092B982806E}" srcOrd="1" destOrd="0" parTransId="{2A2CD391-3FE9-4AEE-9BFC-51FDA7C8AB07}" sibTransId="{E6F763C2-F0E7-4345-9888-F0736C71ACC7}"/>
    <dgm:cxn modelId="{6B0F0289-39ED-47F2-829D-923A38A237E5}" type="presOf" srcId="{FD991CC2-5707-40DC-A2D2-924B931B615E}" destId="{A229895D-C40D-427F-AD06-583CA23953F0}" srcOrd="1" destOrd="0" presId="urn:microsoft.com/office/officeart/2005/8/layout/hierarchy2"/>
    <dgm:cxn modelId="{24D60F5B-1729-4B6F-BC94-958098E676DF}" srcId="{85E257AD-57C4-412B-A6A2-99361570EA6B}" destId="{52C13928-93FC-46F5-BEBD-2EE2D56D81DF}" srcOrd="0" destOrd="0" parTransId="{FD991CC2-5707-40DC-A2D2-924B931B615E}" sibTransId="{69687645-DBB7-4572-AF0A-EBEECD51E0E7}"/>
    <dgm:cxn modelId="{550CF650-A81E-43C0-B784-C4185391FBD5}" type="presOf" srcId="{FD991CC2-5707-40DC-A2D2-924B931B615E}" destId="{A647C519-FF9A-4F6A-88CE-9AAD96439F2C}" srcOrd="0" destOrd="0" presId="urn:microsoft.com/office/officeart/2005/8/layout/hierarchy2"/>
    <dgm:cxn modelId="{142337D0-5D71-40EB-A235-D790028927C4}" type="presOf" srcId="{EB0E5A54-D75B-4CDF-A18F-5092B982806E}" destId="{8BACC62E-EFBC-4193-AD37-360B5529C230}" srcOrd="0" destOrd="0" presId="urn:microsoft.com/office/officeart/2005/8/layout/hierarchy2"/>
    <dgm:cxn modelId="{203A7526-0864-4845-A62D-D3467976DEF6}" type="presOf" srcId="{2A2CD391-3FE9-4AEE-9BFC-51FDA7C8AB07}" destId="{2229223E-6388-420B-A194-C6E00E8AB6CD}" srcOrd="0" destOrd="0" presId="urn:microsoft.com/office/officeart/2005/8/layout/hierarchy2"/>
    <dgm:cxn modelId="{F11BADCC-D382-433E-81AE-7BF14890C0C4}" type="presParOf" srcId="{3780AE5A-2FE0-4B79-9918-5B9B7307B599}" destId="{5F236C15-40AC-4AEE-A27B-4CA67A626988}" srcOrd="0" destOrd="0" presId="urn:microsoft.com/office/officeart/2005/8/layout/hierarchy2"/>
    <dgm:cxn modelId="{58446956-EB00-4237-9AA8-6AFCE5E3111A}" type="presParOf" srcId="{5F236C15-40AC-4AEE-A27B-4CA67A626988}" destId="{CF9A778D-4AAD-43B5-8AEC-BF7B4968807E}" srcOrd="0" destOrd="0" presId="urn:microsoft.com/office/officeart/2005/8/layout/hierarchy2"/>
    <dgm:cxn modelId="{C71C5F3B-53F4-4D56-AEFC-028D5E1BFDED}" type="presParOf" srcId="{5F236C15-40AC-4AEE-A27B-4CA67A626988}" destId="{FA09A171-F779-4372-9C45-3F9A2F5047DE}" srcOrd="1" destOrd="0" presId="urn:microsoft.com/office/officeart/2005/8/layout/hierarchy2"/>
    <dgm:cxn modelId="{FA6199E1-7A7E-45C9-BA9D-AD5393D5B3DB}" type="presParOf" srcId="{FA09A171-F779-4372-9C45-3F9A2F5047DE}" destId="{A647C519-FF9A-4F6A-88CE-9AAD96439F2C}" srcOrd="0" destOrd="0" presId="urn:microsoft.com/office/officeart/2005/8/layout/hierarchy2"/>
    <dgm:cxn modelId="{5E17A1E2-65F2-45B3-88B3-FE43AB16CB60}" type="presParOf" srcId="{A647C519-FF9A-4F6A-88CE-9AAD96439F2C}" destId="{A229895D-C40D-427F-AD06-583CA23953F0}" srcOrd="0" destOrd="0" presId="urn:microsoft.com/office/officeart/2005/8/layout/hierarchy2"/>
    <dgm:cxn modelId="{0826F2D4-B32B-43E6-B225-A9E62619F5AD}" type="presParOf" srcId="{FA09A171-F779-4372-9C45-3F9A2F5047DE}" destId="{25294207-312E-4137-8AB0-A6C1979DD266}" srcOrd="1" destOrd="0" presId="urn:microsoft.com/office/officeart/2005/8/layout/hierarchy2"/>
    <dgm:cxn modelId="{E5CAC69F-86DF-4C71-ACDA-2B97C443526F}" type="presParOf" srcId="{25294207-312E-4137-8AB0-A6C1979DD266}" destId="{3640CF65-9855-423F-8AF0-FC908F3495EF}" srcOrd="0" destOrd="0" presId="urn:microsoft.com/office/officeart/2005/8/layout/hierarchy2"/>
    <dgm:cxn modelId="{2ECBB8F6-4B6E-4A1C-97A6-FC1D8FDE7376}" type="presParOf" srcId="{25294207-312E-4137-8AB0-A6C1979DD266}" destId="{04709552-68F5-4BD8-85ED-E6DCD2833910}" srcOrd="1" destOrd="0" presId="urn:microsoft.com/office/officeart/2005/8/layout/hierarchy2"/>
    <dgm:cxn modelId="{E8C49C48-D054-47B5-91B8-22465D541DB2}" type="presParOf" srcId="{FA09A171-F779-4372-9C45-3F9A2F5047DE}" destId="{2229223E-6388-420B-A194-C6E00E8AB6CD}" srcOrd="2" destOrd="0" presId="urn:microsoft.com/office/officeart/2005/8/layout/hierarchy2"/>
    <dgm:cxn modelId="{586FBAEF-4E51-4BF2-B039-CF6AA232C09C}" type="presParOf" srcId="{2229223E-6388-420B-A194-C6E00E8AB6CD}" destId="{30B8CB12-6EFA-4D74-9AF3-6C5D8A7D06C1}" srcOrd="0" destOrd="0" presId="urn:microsoft.com/office/officeart/2005/8/layout/hierarchy2"/>
    <dgm:cxn modelId="{B8B782F0-EABB-4458-B080-3E33EBD433F5}" type="presParOf" srcId="{FA09A171-F779-4372-9C45-3F9A2F5047DE}" destId="{902676B7-2013-40E6-840D-5EA17DF71778}" srcOrd="3" destOrd="0" presId="urn:microsoft.com/office/officeart/2005/8/layout/hierarchy2"/>
    <dgm:cxn modelId="{9FDBBA2E-D823-48B5-87B4-954343BBE573}" type="presParOf" srcId="{902676B7-2013-40E6-840D-5EA17DF71778}" destId="{8BACC62E-EFBC-4193-AD37-360B5529C230}" srcOrd="0" destOrd="0" presId="urn:microsoft.com/office/officeart/2005/8/layout/hierarchy2"/>
    <dgm:cxn modelId="{5D8062E6-80F0-452F-9C02-335B923A5A13}" type="presParOf" srcId="{902676B7-2013-40E6-840D-5EA17DF71778}" destId="{989F86C6-B023-4B28-B488-45222DFBADC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29DB7CD-2B2D-4AE8-B635-9F95151ADFEB}" type="doc">
      <dgm:prSet loTypeId="urn:microsoft.com/office/officeart/2005/8/layout/hierarchy2" loCatId="hierarchy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h-TH"/>
        </a:p>
      </dgm:t>
    </dgm:pt>
    <dgm:pt modelId="{52C13928-93FC-46F5-BEBD-2EE2D56D81DF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การเคลื่อนที่แนวเส้นตรง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FD991CC2-5707-40DC-A2D2-924B931B615E}" type="parTrans" cxnId="{24D60F5B-1729-4B6F-BC94-958098E676DF}">
      <dgm:prSet custT="1"/>
      <dgm:spPr/>
      <dgm:t>
        <a:bodyPr/>
        <a:lstStyle/>
        <a:p>
          <a:endParaRPr lang="th-TH" sz="600" b="1">
            <a:latin typeface="4805_KwangMD_Melt" pitchFamily="2" charset="0"/>
            <a:cs typeface="4805_KwangMD_Melt" pitchFamily="2" charset="0"/>
          </a:endParaRPr>
        </a:p>
      </dgm:t>
    </dgm:pt>
    <dgm:pt modelId="{69687645-DBB7-4572-AF0A-EBEECD51E0E7}" type="sibTrans" cxnId="{24D60F5B-1729-4B6F-BC94-958098E676DF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EB0E5A54-D75B-4CDF-A18F-5092B982806E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การเคลื่อนที่แนวเส้นโค้ง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2A2CD391-3FE9-4AEE-9BFC-51FDA7C8AB07}" type="parTrans" cxnId="{8786053B-9B93-41AC-B824-AAE87F7CB698}">
      <dgm:prSet custT="1"/>
      <dgm:spPr/>
      <dgm:t>
        <a:bodyPr/>
        <a:lstStyle/>
        <a:p>
          <a:endParaRPr lang="th-TH" sz="600" b="1">
            <a:latin typeface="4805_KwangMD_Melt" pitchFamily="2" charset="0"/>
            <a:cs typeface="4805_KwangMD_Melt" pitchFamily="2" charset="0"/>
          </a:endParaRPr>
        </a:p>
      </dgm:t>
    </dgm:pt>
    <dgm:pt modelId="{E6F763C2-F0E7-4345-9888-F0736C71ACC7}" type="sibTrans" cxnId="{8786053B-9B93-41AC-B824-AAE87F7CB698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E65999E2-C5D5-426A-A64B-1482258B2872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การเคลื่อนที่ของวัตถุ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1EF2C26E-AD7D-4ECF-B4B7-E378C3A53546}" type="parTrans" cxnId="{E845D336-DB8F-49DF-BA18-59C6A8159FBD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5D41C1F1-CE48-46D9-B05D-DC8363CB0223}" type="sibTrans" cxnId="{E845D336-DB8F-49DF-BA18-59C6A8159FBD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3780AE5A-2FE0-4B79-9918-5B9B7307B599}" type="pres">
      <dgm:prSet presAssocID="{529DB7CD-2B2D-4AE8-B635-9F95151ADFE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BBA71E5-59AE-4253-96B2-F5EF01EB93A8}" type="pres">
      <dgm:prSet presAssocID="{E65999E2-C5D5-426A-A64B-1482258B2872}" presName="root1" presStyleCnt="0"/>
      <dgm:spPr/>
      <dgm:t>
        <a:bodyPr/>
        <a:lstStyle/>
        <a:p>
          <a:endParaRPr lang="th-TH"/>
        </a:p>
      </dgm:t>
    </dgm:pt>
    <dgm:pt modelId="{C0653C47-3B34-4004-85DD-C591BD88AC22}" type="pres">
      <dgm:prSet presAssocID="{E65999E2-C5D5-426A-A64B-1482258B287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7CAC574-A041-45FA-94E7-508EA400F030}" type="pres">
      <dgm:prSet presAssocID="{E65999E2-C5D5-426A-A64B-1482258B2872}" presName="level2hierChild" presStyleCnt="0"/>
      <dgm:spPr/>
      <dgm:t>
        <a:bodyPr/>
        <a:lstStyle/>
        <a:p>
          <a:endParaRPr lang="th-TH"/>
        </a:p>
      </dgm:t>
    </dgm:pt>
    <dgm:pt modelId="{A647C519-FF9A-4F6A-88CE-9AAD96439F2C}" type="pres">
      <dgm:prSet presAssocID="{FD991CC2-5707-40DC-A2D2-924B931B615E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A229895D-C40D-427F-AD06-583CA23953F0}" type="pres">
      <dgm:prSet presAssocID="{FD991CC2-5707-40DC-A2D2-924B931B615E}" presName="connTx" presStyleLbl="parChTrans1D2" presStyleIdx="0" presStyleCnt="2"/>
      <dgm:spPr/>
      <dgm:t>
        <a:bodyPr/>
        <a:lstStyle/>
        <a:p>
          <a:endParaRPr lang="th-TH"/>
        </a:p>
      </dgm:t>
    </dgm:pt>
    <dgm:pt modelId="{25294207-312E-4137-8AB0-A6C1979DD266}" type="pres">
      <dgm:prSet presAssocID="{52C13928-93FC-46F5-BEBD-2EE2D56D81DF}" presName="root2" presStyleCnt="0"/>
      <dgm:spPr/>
      <dgm:t>
        <a:bodyPr/>
        <a:lstStyle/>
        <a:p>
          <a:endParaRPr lang="th-TH"/>
        </a:p>
      </dgm:t>
    </dgm:pt>
    <dgm:pt modelId="{3640CF65-9855-423F-8AF0-FC908F3495EF}" type="pres">
      <dgm:prSet presAssocID="{52C13928-93FC-46F5-BEBD-2EE2D56D81DF}" presName="LevelTwoTextNode" presStyleLbl="node2" presStyleIdx="0" presStyleCnt="2" custScaleX="152530" custLinFactNeighborX="1486" custLinFactNeighborY="2748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4709552-68F5-4BD8-85ED-E6DCD2833910}" type="pres">
      <dgm:prSet presAssocID="{52C13928-93FC-46F5-BEBD-2EE2D56D81DF}" presName="level3hierChild" presStyleCnt="0"/>
      <dgm:spPr/>
      <dgm:t>
        <a:bodyPr/>
        <a:lstStyle/>
        <a:p>
          <a:endParaRPr lang="th-TH"/>
        </a:p>
      </dgm:t>
    </dgm:pt>
    <dgm:pt modelId="{2229223E-6388-420B-A194-C6E00E8AB6CD}" type="pres">
      <dgm:prSet presAssocID="{2A2CD391-3FE9-4AEE-9BFC-51FDA7C8AB07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30B8CB12-6EFA-4D74-9AF3-6C5D8A7D06C1}" type="pres">
      <dgm:prSet presAssocID="{2A2CD391-3FE9-4AEE-9BFC-51FDA7C8AB07}" presName="connTx" presStyleLbl="parChTrans1D2" presStyleIdx="1" presStyleCnt="2"/>
      <dgm:spPr/>
      <dgm:t>
        <a:bodyPr/>
        <a:lstStyle/>
        <a:p>
          <a:endParaRPr lang="th-TH"/>
        </a:p>
      </dgm:t>
    </dgm:pt>
    <dgm:pt modelId="{902676B7-2013-40E6-840D-5EA17DF71778}" type="pres">
      <dgm:prSet presAssocID="{EB0E5A54-D75B-4CDF-A18F-5092B982806E}" presName="root2" presStyleCnt="0"/>
      <dgm:spPr/>
      <dgm:t>
        <a:bodyPr/>
        <a:lstStyle/>
        <a:p>
          <a:endParaRPr lang="th-TH"/>
        </a:p>
      </dgm:t>
    </dgm:pt>
    <dgm:pt modelId="{8BACC62E-EFBC-4193-AD37-360B5529C230}" type="pres">
      <dgm:prSet presAssocID="{EB0E5A54-D75B-4CDF-A18F-5092B982806E}" presName="LevelTwoTextNode" presStyleLbl="node2" presStyleIdx="1" presStyleCnt="2" custScaleX="152530" custLinFactNeighborX="4104" custLinFactNeighborY="98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89F86C6-B023-4B28-B488-45222DFBADC1}" type="pres">
      <dgm:prSet presAssocID="{EB0E5A54-D75B-4CDF-A18F-5092B982806E}" presName="level3hierChild" presStyleCnt="0"/>
      <dgm:spPr/>
      <dgm:t>
        <a:bodyPr/>
        <a:lstStyle/>
        <a:p>
          <a:endParaRPr lang="th-TH"/>
        </a:p>
      </dgm:t>
    </dgm:pt>
  </dgm:ptLst>
  <dgm:cxnLst>
    <dgm:cxn modelId="{24D60F5B-1729-4B6F-BC94-958098E676DF}" srcId="{E65999E2-C5D5-426A-A64B-1482258B2872}" destId="{52C13928-93FC-46F5-BEBD-2EE2D56D81DF}" srcOrd="0" destOrd="0" parTransId="{FD991CC2-5707-40DC-A2D2-924B931B615E}" sibTransId="{69687645-DBB7-4572-AF0A-EBEECD51E0E7}"/>
    <dgm:cxn modelId="{8500E3D3-1D3C-41B3-A023-D0DE627018D1}" type="presOf" srcId="{E65999E2-C5D5-426A-A64B-1482258B2872}" destId="{C0653C47-3B34-4004-85DD-C591BD88AC22}" srcOrd="0" destOrd="0" presId="urn:microsoft.com/office/officeart/2005/8/layout/hierarchy2"/>
    <dgm:cxn modelId="{8786053B-9B93-41AC-B824-AAE87F7CB698}" srcId="{E65999E2-C5D5-426A-A64B-1482258B2872}" destId="{EB0E5A54-D75B-4CDF-A18F-5092B982806E}" srcOrd="1" destOrd="0" parTransId="{2A2CD391-3FE9-4AEE-9BFC-51FDA7C8AB07}" sibTransId="{E6F763C2-F0E7-4345-9888-F0736C71ACC7}"/>
    <dgm:cxn modelId="{725D7757-C4E8-408D-9E35-CA164B795D23}" type="presOf" srcId="{2A2CD391-3FE9-4AEE-9BFC-51FDA7C8AB07}" destId="{2229223E-6388-420B-A194-C6E00E8AB6CD}" srcOrd="0" destOrd="0" presId="urn:microsoft.com/office/officeart/2005/8/layout/hierarchy2"/>
    <dgm:cxn modelId="{E845D336-DB8F-49DF-BA18-59C6A8159FBD}" srcId="{529DB7CD-2B2D-4AE8-B635-9F95151ADFEB}" destId="{E65999E2-C5D5-426A-A64B-1482258B2872}" srcOrd="0" destOrd="0" parTransId="{1EF2C26E-AD7D-4ECF-B4B7-E378C3A53546}" sibTransId="{5D41C1F1-CE48-46D9-B05D-DC8363CB0223}"/>
    <dgm:cxn modelId="{C3B449D6-C6ED-48E8-AE3F-3A3D5758792F}" type="presOf" srcId="{529DB7CD-2B2D-4AE8-B635-9F95151ADFEB}" destId="{3780AE5A-2FE0-4B79-9918-5B9B7307B599}" srcOrd="0" destOrd="0" presId="urn:microsoft.com/office/officeart/2005/8/layout/hierarchy2"/>
    <dgm:cxn modelId="{6912B14A-FB4A-4AC2-910B-A8302D0BBD55}" type="presOf" srcId="{FD991CC2-5707-40DC-A2D2-924B931B615E}" destId="{A647C519-FF9A-4F6A-88CE-9AAD96439F2C}" srcOrd="0" destOrd="0" presId="urn:microsoft.com/office/officeart/2005/8/layout/hierarchy2"/>
    <dgm:cxn modelId="{6B9D6B23-588E-4719-B08D-2E30471AC78D}" type="presOf" srcId="{52C13928-93FC-46F5-BEBD-2EE2D56D81DF}" destId="{3640CF65-9855-423F-8AF0-FC908F3495EF}" srcOrd="0" destOrd="0" presId="urn:microsoft.com/office/officeart/2005/8/layout/hierarchy2"/>
    <dgm:cxn modelId="{47E530F1-9132-4206-BC0B-9CB021FDDA59}" type="presOf" srcId="{EB0E5A54-D75B-4CDF-A18F-5092B982806E}" destId="{8BACC62E-EFBC-4193-AD37-360B5529C230}" srcOrd="0" destOrd="0" presId="urn:microsoft.com/office/officeart/2005/8/layout/hierarchy2"/>
    <dgm:cxn modelId="{72A30D9C-91D9-472F-B304-9966DCA05407}" type="presOf" srcId="{FD991CC2-5707-40DC-A2D2-924B931B615E}" destId="{A229895D-C40D-427F-AD06-583CA23953F0}" srcOrd="1" destOrd="0" presId="urn:microsoft.com/office/officeart/2005/8/layout/hierarchy2"/>
    <dgm:cxn modelId="{2721013D-9D58-45EB-9BBA-C6FCAD02A5F1}" type="presOf" srcId="{2A2CD391-3FE9-4AEE-9BFC-51FDA7C8AB07}" destId="{30B8CB12-6EFA-4D74-9AF3-6C5D8A7D06C1}" srcOrd="1" destOrd="0" presId="urn:microsoft.com/office/officeart/2005/8/layout/hierarchy2"/>
    <dgm:cxn modelId="{C3B41D78-C02D-40AF-9571-066390418DF1}" type="presParOf" srcId="{3780AE5A-2FE0-4B79-9918-5B9B7307B599}" destId="{BBBA71E5-59AE-4253-96B2-F5EF01EB93A8}" srcOrd="0" destOrd="0" presId="urn:microsoft.com/office/officeart/2005/8/layout/hierarchy2"/>
    <dgm:cxn modelId="{BF9B6FAB-06E8-4FEF-9B63-964242F47EC2}" type="presParOf" srcId="{BBBA71E5-59AE-4253-96B2-F5EF01EB93A8}" destId="{C0653C47-3B34-4004-85DD-C591BD88AC22}" srcOrd="0" destOrd="0" presId="urn:microsoft.com/office/officeart/2005/8/layout/hierarchy2"/>
    <dgm:cxn modelId="{01C9D0AB-3FB1-4585-9C74-2A4FE456FE16}" type="presParOf" srcId="{BBBA71E5-59AE-4253-96B2-F5EF01EB93A8}" destId="{E7CAC574-A041-45FA-94E7-508EA400F030}" srcOrd="1" destOrd="0" presId="urn:microsoft.com/office/officeart/2005/8/layout/hierarchy2"/>
    <dgm:cxn modelId="{89E7E23D-44E8-4972-B6B8-88BBA5FA26DA}" type="presParOf" srcId="{E7CAC574-A041-45FA-94E7-508EA400F030}" destId="{A647C519-FF9A-4F6A-88CE-9AAD96439F2C}" srcOrd="0" destOrd="0" presId="urn:microsoft.com/office/officeart/2005/8/layout/hierarchy2"/>
    <dgm:cxn modelId="{2E3A42FB-AA96-4AE4-A06E-975C17EDB1B6}" type="presParOf" srcId="{A647C519-FF9A-4F6A-88CE-9AAD96439F2C}" destId="{A229895D-C40D-427F-AD06-583CA23953F0}" srcOrd="0" destOrd="0" presId="urn:microsoft.com/office/officeart/2005/8/layout/hierarchy2"/>
    <dgm:cxn modelId="{55EAB5E2-8692-4006-8DCA-DF1D43E5EB7F}" type="presParOf" srcId="{E7CAC574-A041-45FA-94E7-508EA400F030}" destId="{25294207-312E-4137-8AB0-A6C1979DD266}" srcOrd="1" destOrd="0" presId="urn:microsoft.com/office/officeart/2005/8/layout/hierarchy2"/>
    <dgm:cxn modelId="{230EAA83-1638-4CB5-8E25-D2F65754EE7C}" type="presParOf" srcId="{25294207-312E-4137-8AB0-A6C1979DD266}" destId="{3640CF65-9855-423F-8AF0-FC908F3495EF}" srcOrd="0" destOrd="0" presId="urn:microsoft.com/office/officeart/2005/8/layout/hierarchy2"/>
    <dgm:cxn modelId="{82BCCAE8-A94E-4D81-801A-12E9791ECEA7}" type="presParOf" srcId="{25294207-312E-4137-8AB0-A6C1979DD266}" destId="{04709552-68F5-4BD8-85ED-E6DCD2833910}" srcOrd="1" destOrd="0" presId="urn:microsoft.com/office/officeart/2005/8/layout/hierarchy2"/>
    <dgm:cxn modelId="{FE081AB5-6D17-4709-A14A-A475219F4435}" type="presParOf" srcId="{E7CAC574-A041-45FA-94E7-508EA400F030}" destId="{2229223E-6388-420B-A194-C6E00E8AB6CD}" srcOrd="2" destOrd="0" presId="urn:microsoft.com/office/officeart/2005/8/layout/hierarchy2"/>
    <dgm:cxn modelId="{6110AFB7-1671-47CF-9848-F7A683DB31FF}" type="presParOf" srcId="{2229223E-6388-420B-A194-C6E00E8AB6CD}" destId="{30B8CB12-6EFA-4D74-9AF3-6C5D8A7D06C1}" srcOrd="0" destOrd="0" presId="urn:microsoft.com/office/officeart/2005/8/layout/hierarchy2"/>
    <dgm:cxn modelId="{1954BC13-0A34-4E76-9CFC-83E1F1ADE729}" type="presParOf" srcId="{E7CAC574-A041-45FA-94E7-508EA400F030}" destId="{902676B7-2013-40E6-840D-5EA17DF71778}" srcOrd="3" destOrd="0" presId="urn:microsoft.com/office/officeart/2005/8/layout/hierarchy2"/>
    <dgm:cxn modelId="{648969E8-EFCB-41B5-BCB0-D9E84142A483}" type="presParOf" srcId="{902676B7-2013-40E6-840D-5EA17DF71778}" destId="{8BACC62E-EFBC-4193-AD37-360B5529C230}" srcOrd="0" destOrd="0" presId="urn:microsoft.com/office/officeart/2005/8/layout/hierarchy2"/>
    <dgm:cxn modelId="{38C87629-A7FD-47D5-895E-3032B7A7FE1F}" type="presParOf" srcId="{902676B7-2013-40E6-840D-5EA17DF71778}" destId="{989F86C6-B023-4B28-B488-45222DFBADC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9DB7CD-2B2D-4AE8-B635-9F95151ADFEB}" type="doc">
      <dgm:prSet loTypeId="urn:microsoft.com/office/officeart/2005/8/layout/hierarchy2" loCatId="hierarchy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52C13928-93FC-46F5-BEBD-2EE2D56D81DF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การบอกตำแหน่งวัตถุเป็นแนวตั้ง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FD991CC2-5707-40DC-A2D2-924B931B615E}" type="parTrans" cxnId="{24D60F5B-1729-4B6F-BC94-958098E676DF}">
      <dgm:prSet custT="1"/>
      <dgm:spPr/>
      <dgm:t>
        <a:bodyPr/>
        <a:lstStyle/>
        <a:p>
          <a:endParaRPr lang="th-TH" sz="600" b="1">
            <a:latin typeface="4805_KwangMD_Melt" pitchFamily="2" charset="0"/>
            <a:cs typeface="4805_KwangMD_Melt" pitchFamily="2" charset="0"/>
          </a:endParaRPr>
        </a:p>
      </dgm:t>
    </dgm:pt>
    <dgm:pt modelId="{69687645-DBB7-4572-AF0A-EBEECD51E0E7}" type="sibTrans" cxnId="{24D60F5B-1729-4B6F-BC94-958098E676DF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EB0E5A54-D75B-4CDF-A18F-5092B982806E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การบอกตำแหน่งของวัตถุในแนวราบ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2A2CD391-3FE9-4AEE-9BFC-51FDA7C8AB07}" type="parTrans" cxnId="{8786053B-9B93-41AC-B824-AAE87F7CB698}">
      <dgm:prSet custT="1"/>
      <dgm:spPr/>
      <dgm:t>
        <a:bodyPr/>
        <a:lstStyle/>
        <a:p>
          <a:endParaRPr lang="th-TH" sz="600" b="1">
            <a:latin typeface="4805_KwangMD_Melt" pitchFamily="2" charset="0"/>
            <a:cs typeface="4805_KwangMD_Melt" pitchFamily="2" charset="0"/>
          </a:endParaRPr>
        </a:p>
      </dgm:t>
    </dgm:pt>
    <dgm:pt modelId="{E6F763C2-F0E7-4345-9888-F0736C71ACC7}" type="sibTrans" cxnId="{8786053B-9B93-41AC-B824-AAE87F7CB698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E65999E2-C5D5-426A-A64B-1482258B2872}">
      <dgm:prSet phldrT="[ข้อความ]" custT="1"/>
      <dgm:spPr/>
      <dgm:t>
        <a:bodyPr/>
        <a:lstStyle/>
        <a:p>
          <a:r>
            <a:rPr lang="th-TH" sz="2800" b="1" dirty="0" smtClean="0">
              <a:latin typeface="4805_KwangMD_Melt" pitchFamily="2" charset="0"/>
              <a:cs typeface="4805_KwangMD_Melt" pitchFamily="2" charset="0"/>
            </a:rPr>
            <a:t>ตำแหน่งของวัตถุ</a:t>
          </a:r>
          <a:endParaRPr lang="th-TH" sz="2800" b="1" dirty="0">
            <a:latin typeface="4805_KwangMD_Melt" pitchFamily="2" charset="0"/>
            <a:cs typeface="4805_KwangMD_Melt" pitchFamily="2" charset="0"/>
          </a:endParaRPr>
        </a:p>
      </dgm:t>
    </dgm:pt>
    <dgm:pt modelId="{1EF2C26E-AD7D-4ECF-B4B7-E378C3A53546}" type="parTrans" cxnId="{E845D336-DB8F-49DF-BA18-59C6A8159FBD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5D41C1F1-CE48-46D9-B05D-DC8363CB0223}" type="sibTrans" cxnId="{E845D336-DB8F-49DF-BA18-59C6A8159FBD}">
      <dgm:prSet/>
      <dgm:spPr/>
      <dgm:t>
        <a:bodyPr/>
        <a:lstStyle/>
        <a:p>
          <a:endParaRPr lang="th-TH" sz="2000" b="1">
            <a:latin typeface="4805_KwangMD_Melt" pitchFamily="2" charset="0"/>
            <a:cs typeface="4805_KwangMD_Melt" pitchFamily="2" charset="0"/>
          </a:endParaRPr>
        </a:p>
      </dgm:t>
    </dgm:pt>
    <dgm:pt modelId="{3780AE5A-2FE0-4B79-9918-5B9B7307B599}" type="pres">
      <dgm:prSet presAssocID="{529DB7CD-2B2D-4AE8-B635-9F95151ADFE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BBA71E5-59AE-4253-96B2-F5EF01EB93A8}" type="pres">
      <dgm:prSet presAssocID="{E65999E2-C5D5-426A-A64B-1482258B2872}" presName="root1" presStyleCnt="0"/>
      <dgm:spPr/>
      <dgm:t>
        <a:bodyPr/>
        <a:lstStyle/>
        <a:p>
          <a:endParaRPr lang="th-TH"/>
        </a:p>
      </dgm:t>
    </dgm:pt>
    <dgm:pt modelId="{C0653C47-3B34-4004-85DD-C591BD88AC22}" type="pres">
      <dgm:prSet presAssocID="{E65999E2-C5D5-426A-A64B-1482258B2872}" presName="LevelOneTextNode" presStyleLbl="node0" presStyleIdx="0" presStyleCnt="1" custLinFactNeighborX="5591" custLinFactNeighborY="-94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7CAC574-A041-45FA-94E7-508EA400F030}" type="pres">
      <dgm:prSet presAssocID="{E65999E2-C5D5-426A-A64B-1482258B2872}" presName="level2hierChild" presStyleCnt="0"/>
      <dgm:spPr/>
      <dgm:t>
        <a:bodyPr/>
        <a:lstStyle/>
        <a:p>
          <a:endParaRPr lang="th-TH"/>
        </a:p>
      </dgm:t>
    </dgm:pt>
    <dgm:pt modelId="{A647C519-FF9A-4F6A-88CE-9AAD96439F2C}" type="pres">
      <dgm:prSet presAssocID="{FD991CC2-5707-40DC-A2D2-924B931B615E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A229895D-C40D-427F-AD06-583CA23953F0}" type="pres">
      <dgm:prSet presAssocID="{FD991CC2-5707-40DC-A2D2-924B931B615E}" presName="connTx" presStyleLbl="parChTrans1D2" presStyleIdx="0" presStyleCnt="2"/>
      <dgm:spPr/>
      <dgm:t>
        <a:bodyPr/>
        <a:lstStyle/>
        <a:p>
          <a:endParaRPr lang="th-TH"/>
        </a:p>
      </dgm:t>
    </dgm:pt>
    <dgm:pt modelId="{25294207-312E-4137-8AB0-A6C1979DD266}" type="pres">
      <dgm:prSet presAssocID="{52C13928-93FC-46F5-BEBD-2EE2D56D81DF}" presName="root2" presStyleCnt="0"/>
      <dgm:spPr/>
      <dgm:t>
        <a:bodyPr/>
        <a:lstStyle/>
        <a:p>
          <a:endParaRPr lang="th-TH"/>
        </a:p>
      </dgm:t>
    </dgm:pt>
    <dgm:pt modelId="{3640CF65-9855-423F-8AF0-FC908F3495EF}" type="pres">
      <dgm:prSet presAssocID="{52C13928-93FC-46F5-BEBD-2EE2D56D81DF}" presName="LevelTwoTextNode" presStyleLbl="node2" presStyleIdx="0" presStyleCnt="2" custScaleX="154778" custLinFactNeighborX="3596" custLinFactNeighborY="701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4709552-68F5-4BD8-85ED-E6DCD2833910}" type="pres">
      <dgm:prSet presAssocID="{52C13928-93FC-46F5-BEBD-2EE2D56D81DF}" presName="level3hierChild" presStyleCnt="0"/>
      <dgm:spPr/>
      <dgm:t>
        <a:bodyPr/>
        <a:lstStyle/>
        <a:p>
          <a:endParaRPr lang="th-TH"/>
        </a:p>
      </dgm:t>
    </dgm:pt>
    <dgm:pt modelId="{2229223E-6388-420B-A194-C6E00E8AB6CD}" type="pres">
      <dgm:prSet presAssocID="{2A2CD391-3FE9-4AEE-9BFC-51FDA7C8AB07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30B8CB12-6EFA-4D74-9AF3-6C5D8A7D06C1}" type="pres">
      <dgm:prSet presAssocID="{2A2CD391-3FE9-4AEE-9BFC-51FDA7C8AB07}" presName="connTx" presStyleLbl="parChTrans1D2" presStyleIdx="1" presStyleCnt="2"/>
      <dgm:spPr/>
      <dgm:t>
        <a:bodyPr/>
        <a:lstStyle/>
        <a:p>
          <a:endParaRPr lang="th-TH"/>
        </a:p>
      </dgm:t>
    </dgm:pt>
    <dgm:pt modelId="{902676B7-2013-40E6-840D-5EA17DF71778}" type="pres">
      <dgm:prSet presAssocID="{EB0E5A54-D75B-4CDF-A18F-5092B982806E}" presName="root2" presStyleCnt="0"/>
      <dgm:spPr/>
      <dgm:t>
        <a:bodyPr/>
        <a:lstStyle/>
        <a:p>
          <a:endParaRPr lang="th-TH"/>
        </a:p>
      </dgm:t>
    </dgm:pt>
    <dgm:pt modelId="{8BACC62E-EFBC-4193-AD37-360B5529C230}" type="pres">
      <dgm:prSet presAssocID="{EB0E5A54-D75B-4CDF-A18F-5092B982806E}" presName="LevelTwoTextNode" presStyleLbl="node2" presStyleIdx="1" presStyleCnt="2" custScaleX="154778" custLinFactNeighborX="3596" custLinFactNeighborY="-1828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89F86C6-B023-4B28-B488-45222DFBADC1}" type="pres">
      <dgm:prSet presAssocID="{EB0E5A54-D75B-4CDF-A18F-5092B982806E}" presName="level3hierChild" presStyleCnt="0"/>
      <dgm:spPr/>
      <dgm:t>
        <a:bodyPr/>
        <a:lstStyle/>
        <a:p>
          <a:endParaRPr lang="th-TH"/>
        </a:p>
      </dgm:t>
    </dgm:pt>
  </dgm:ptLst>
  <dgm:cxnLst>
    <dgm:cxn modelId="{A2E8D9CC-0640-4506-8A8E-EB773E9C262E}" type="presOf" srcId="{FD991CC2-5707-40DC-A2D2-924B931B615E}" destId="{A647C519-FF9A-4F6A-88CE-9AAD96439F2C}" srcOrd="0" destOrd="0" presId="urn:microsoft.com/office/officeart/2005/8/layout/hierarchy2"/>
    <dgm:cxn modelId="{A2AE2656-72D4-4F9F-8E84-6CAE33BB3852}" type="presOf" srcId="{2A2CD391-3FE9-4AEE-9BFC-51FDA7C8AB07}" destId="{2229223E-6388-420B-A194-C6E00E8AB6CD}" srcOrd="0" destOrd="0" presId="urn:microsoft.com/office/officeart/2005/8/layout/hierarchy2"/>
    <dgm:cxn modelId="{8786053B-9B93-41AC-B824-AAE87F7CB698}" srcId="{E65999E2-C5D5-426A-A64B-1482258B2872}" destId="{EB0E5A54-D75B-4CDF-A18F-5092B982806E}" srcOrd="1" destOrd="0" parTransId="{2A2CD391-3FE9-4AEE-9BFC-51FDA7C8AB07}" sibTransId="{E6F763C2-F0E7-4345-9888-F0736C71ACC7}"/>
    <dgm:cxn modelId="{09DD51BD-8DA7-4626-8C0A-828786A0F8CA}" type="presOf" srcId="{E65999E2-C5D5-426A-A64B-1482258B2872}" destId="{C0653C47-3B34-4004-85DD-C591BD88AC22}" srcOrd="0" destOrd="0" presId="urn:microsoft.com/office/officeart/2005/8/layout/hierarchy2"/>
    <dgm:cxn modelId="{24D60F5B-1729-4B6F-BC94-958098E676DF}" srcId="{E65999E2-C5D5-426A-A64B-1482258B2872}" destId="{52C13928-93FC-46F5-BEBD-2EE2D56D81DF}" srcOrd="0" destOrd="0" parTransId="{FD991CC2-5707-40DC-A2D2-924B931B615E}" sibTransId="{69687645-DBB7-4572-AF0A-EBEECD51E0E7}"/>
    <dgm:cxn modelId="{E845D336-DB8F-49DF-BA18-59C6A8159FBD}" srcId="{529DB7CD-2B2D-4AE8-B635-9F95151ADFEB}" destId="{E65999E2-C5D5-426A-A64B-1482258B2872}" srcOrd="0" destOrd="0" parTransId="{1EF2C26E-AD7D-4ECF-B4B7-E378C3A53546}" sibTransId="{5D41C1F1-CE48-46D9-B05D-DC8363CB0223}"/>
    <dgm:cxn modelId="{599543C3-AB14-4AF2-86BB-CE6F82DCCB1C}" type="presOf" srcId="{EB0E5A54-D75B-4CDF-A18F-5092B982806E}" destId="{8BACC62E-EFBC-4193-AD37-360B5529C230}" srcOrd="0" destOrd="0" presId="urn:microsoft.com/office/officeart/2005/8/layout/hierarchy2"/>
    <dgm:cxn modelId="{40E9284E-53E0-44DC-A4BB-967E2583A560}" type="presOf" srcId="{2A2CD391-3FE9-4AEE-9BFC-51FDA7C8AB07}" destId="{30B8CB12-6EFA-4D74-9AF3-6C5D8A7D06C1}" srcOrd="1" destOrd="0" presId="urn:microsoft.com/office/officeart/2005/8/layout/hierarchy2"/>
    <dgm:cxn modelId="{85538D39-9FB0-468E-A3A1-FFAD17C3742A}" type="presOf" srcId="{FD991CC2-5707-40DC-A2D2-924B931B615E}" destId="{A229895D-C40D-427F-AD06-583CA23953F0}" srcOrd="1" destOrd="0" presId="urn:microsoft.com/office/officeart/2005/8/layout/hierarchy2"/>
    <dgm:cxn modelId="{850BBCB8-8E7D-45DE-854B-07F451230A03}" type="presOf" srcId="{52C13928-93FC-46F5-BEBD-2EE2D56D81DF}" destId="{3640CF65-9855-423F-8AF0-FC908F3495EF}" srcOrd="0" destOrd="0" presId="urn:microsoft.com/office/officeart/2005/8/layout/hierarchy2"/>
    <dgm:cxn modelId="{24DE422C-AA2B-49DF-8A1B-99C586D3A4E3}" type="presOf" srcId="{529DB7CD-2B2D-4AE8-B635-9F95151ADFEB}" destId="{3780AE5A-2FE0-4B79-9918-5B9B7307B599}" srcOrd="0" destOrd="0" presId="urn:microsoft.com/office/officeart/2005/8/layout/hierarchy2"/>
    <dgm:cxn modelId="{A26D22A1-B8AC-40FB-A752-3FF82DB0E0E3}" type="presParOf" srcId="{3780AE5A-2FE0-4B79-9918-5B9B7307B599}" destId="{BBBA71E5-59AE-4253-96B2-F5EF01EB93A8}" srcOrd="0" destOrd="0" presId="urn:microsoft.com/office/officeart/2005/8/layout/hierarchy2"/>
    <dgm:cxn modelId="{EF9C0AB5-1C52-4630-A539-87D9EBB34BAF}" type="presParOf" srcId="{BBBA71E5-59AE-4253-96B2-F5EF01EB93A8}" destId="{C0653C47-3B34-4004-85DD-C591BD88AC22}" srcOrd="0" destOrd="0" presId="urn:microsoft.com/office/officeart/2005/8/layout/hierarchy2"/>
    <dgm:cxn modelId="{6AD79E7B-0505-472D-8A87-A1EB340B4F01}" type="presParOf" srcId="{BBBA71E5-59AE-4253-96B2-F5EF01EB93A8}" destId="{E7CAC574-A041-45FA-94E7-508EA400F030}" srcOrd="1" destOrd="0" presId="urn:microsoft.com/office/officeart/2005/8/layout/hierarchy2"/>
    <dgm:cxn modelId="{6BB7F3E2-156C-44AE-B0A5-F506F56CD2B2}" type="presParOf" srcId="{E7CAC574-A041-45FA-94E7-508EA400F030}" destId="{A647C519-FF9A-4F6A-88CE-9AAD96439F2C}" srcOrd="0" destOrd="0" presId="urn:microsoft.com/office/officeart/2005/8/layout/hierarchy2"/>
    <dgm:cxn modelId="{5929ACA9-AE4F-42EE-A2F5-308D332D9932}" type="presParOf" srcId="{A647C519-FF9A-4F6A-88CE-9AAD96439F2C}" destId="{A229895D-C40D-427F-AD06-583CA23953F0}" srcOrd="0" destOrd="0" presId="urn:microsoft.com/office/officeart/2005/8/layout/hierarchy2"/>
    <dgm:cxn modelId="{6E2284D5-07D2-4E4A-B879-792D28E95173}" type="presParOf" srcId="{E7CAC574-A041-45FA-94E7-508EA400F030}" destId="{25294207-312E-4137-8AB0-A6C1979DD266}" srcOrd="1" destOrd="0" presId="urn:microsoft.com/office/officeart/2005/8/layout/hierarchy2"/>
    <dgm:cxn modelId="{42FA9A9C-FFEC-4D49-82FD-0973CB35A384}" type="presParOf" srcId="{25294207-312E-4137-8AB0-A6C1979DD266}" destId="{3640CF65-9855-423F-8AF0-FC908F3495EF}" srcOrd="0" destOrd="0" presId="urn:microsoft.com/office/officeart/2005/8/layout/hierarchy2"/>
    <dgm:cxn modelId="{BF9649F6-57E5-44F2-92B2-90E905738D40}" type="presParOf" srcId="{25294207-312E-4137-8AB0-A6C1979DD266}" destId="{04709552-68F5-4BD8-85ED-E6DCD2833910}" srcOrd="1" destOrd="0" presId="urn:microsoft.com/office/officeart/2005/8/layout/hierarchy2"/>
    <dgm:cxn modelId="{830FBF08-5555-4DC5-B63A-4F0233C10AC3}" type="presParOf" srcId="{E7CAC574-A041-45FA-94E7-508EA400F030}" destId="{2229223E-6388-420B-A194-C6E00E8AB6CD}" srcOrd="2" destOrd="0" presId="urn:microsoft.com/office/officeart/2005/8/layout/hierarchy2"/>
    <dgm:cxn modelId="{16573FA2-E558-471D-948F-2741E71BC930}" type="presParOf" srcId="{2229223E-6388-420B-A194-C6E00E8AB6CD}" destId="{30B8CB12-6EFA-4D74-9AF3-6C5D8A7D06C1}" srcOrd="0" destOrd="0" presId="urn:microsoft.com/office/officeart/2005/8/layout/hierarchy2"/>
    <dgm:cxn modelId="{8D571F80-0880-4CC8-AC0D-3E6B6DD38589}" type="presParOf" srcId="{E7CAC574-A041-45FA-94E7-508EA400F030}" destId="{902676B7-2013-40E6-840D-5EA17DF71778}" srcOrd="3" destOrd="0" presId="urn:microsoft.com/office/officeart/2005/8/layout/hierarchy2"/>
    <dgm:cxn modelId="{6DD08258-F6F4-44DE-8A33-AD821A4C48F6}" type="presParOf" srcId="{902676B7-2013-40E6-840D-5EA17DF71778}" destId="{8BACC62E-EFBC-4193-AD37-360B5529C230}" srcOrd="0" destOrd="0" presId="urn:microsoft.com/office/officeart/2005/8/layout/hierarchy2"/>
    <dgm:cxn modelId="{CB94F602-E43A-410C-9A36-2D3287CD8D7B}" type="presParOf" srcId="{902676B7-2013-40E6-840D-5EA17DF71778}" destId="{989F86C6-B023-4B28-B488-45222DFBADC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D60464-2372-41F7-B8F6-14981A994BD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A99F4F58-E7BE-4996-A047-372C45D75699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อุปกรณ์ที่ใช้ในวงจรไฟฟ้า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65DE8CE9-D0AF-4F58-9819-4C6AC1ADBE19}" type="parTrans" cxnId="{68818014-1327-4CE9-B625-4E3293860995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CAD922CA-FFB9-4622-98AC-55E312D4C14B}" type="sibTrans" cxnId="{68818014-1327-4CE9-B625-4E3293860995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28EFD3A4-FD06-4434-B42C-4BD6288ED149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อุปกรณ์วัดกำลังไฟฟ้า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5B11EBD4-0A76-44ED-B51A-249B3F7B24A7}" type="parTrans" cxnId="{0B33C997-58EC-468C-A71D-AE3CABF3C73F}">
      <dgm:prSet custT="1"/>
      <dgm:spPr/>
      <dgm:t>
        <a:bodyPr/>
        <a:lstStyle/>
        <a:p>
          <a:endParaRPr lang="th-TH" sz="800" b="1">
            <a:latin typeface="4805_KwangMD_Melt" pitchFamily="2" charset="0"/>
            <a:cs typeface="4805_KwangMD_Melt" pitchFamily="2" charset="0"/>
          </a:endParaRPr>
        </a:p>
      </dgm:t>
    </dgm:pt>
    <dgm:pt modelId="{E53D6EEF-8D8F-40C4-AC5A-A30B16D0D09E}" type="sibTrans" cxnId="{0B33C997-58EC-468C-A71D-AE3CABF3C73F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72D76837-9E3B-4157-832D-D010C7E1C2FC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อุปกรณ์จ่ายกระแสไฟฟ้า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284907FD-C60A-49DF-9AE0-C79AE807489C}" type="parTrans" cxnId="{D36E54EC-3882-4070-8509-10ABEF3FCF34}">
      <dgm:prSet custT="1"/>
      <dgm:spPr/>
      <dgm:t>
        <a:bodyPr/>
        <a:lstStyle/>
        <a:p>
          <a:endParaRPr lang="th-TH" sz="700" b="1">
            <a:latin typeface="4805_KwangMD_Melt" pitchFamily="2" charset="0"/>
            <a:cs typeface="4805_KwangMD_Melt" pitchFamily="2" charset="0"/>
          </a:endParaRPr>
        </a:p>
      </dgm:t>
    </dgm:pt>
    <dgm:pt modelId="{88E18E16-4F0F-4E13-A975-8FC56E6AA3AE}" type="sibTrans" cxnId="{D36E54EC-3882-4070-8509-10ABEF3FCF34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1FE3D4B0-9995-453C-B492-AF94BF81B2B2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อุปกรณ์เปิด-ปิดวงจรไฟฟ้า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07A74BFF-693F-4479-B688-6AE4E9865A5D}" type="parTrans" cxnId="{C87C21EB-10DA-4B42-A324-C0EE7636625B}">
      <dgm:prSet custT="1"/>
      <dgm:spPr/>
      <dgm:t>
        <a:bodyPr/>
        <a:lstStyle/>
        <a:p>
          <a:endParaRPr lang="th-TH" sz="700" b="1">
            <a:latin typeface="4805_KwangMD_Melt" pitchFamily="2" charset="0"/>
            <a:cs typeface="4805_KwangMD_Melt" pitchFamily="2" charset="0"/>
          </a:endParaRPr>
        </a:p>
      </dgm:t>
    </dgm:pt>
    <dgm:pt modelId="{9C954813-FE71-4445-BD3C-6ADCBFD98392}" type="sibTrans" cxnId="{C87C21EB-10DA-4B42-A324-C0EE7636625B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524C30CA-74FC-4217-B5F8-071242AADA3D}">
      <dgm:prSet phldrT="[ข้อความ]" custT="1"/>
      <dgm:spPr/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อุปกรณ์ควบคุมกระแสไฟฟ้า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34C50F65-54B9-467C-98BA-886FD0F88FEF}" type="parTrans" cxnId="{B4E1A067-DF7A-4995-BE13-A22BAACBD950}">
      <dgm:prSet custT="1"/>
      <dgm:spPr/>
      <dgm:t>
        <a:bodyPr/>
        <a:lstStyle/>
        <a:p>
          <a:endParaRPr lang="th-TH" sz="800" b="1">
            <a:latin typeface="4805_KwangMD_Melt" pitchFamily="2" charset="0"/>
            <a:cs typeface="4805_KwangMD_Melt" pitchFamily="2" charset="0"/>
          </a:endParaRPr>
        </a:p>
      </dgm:t>
    </dgm:pt>
    <dgm:pt modelId="{BC9D5113-8E31-4BF7-BFCF-4D8B9DE248A1}" type="sibTrans" cxnId="{B4E1A067-DF7A-4995-BE13-A22BAACBD950}">
      <dgm:prSet/>
      <dgm:spPr/>
      <dgm:t>
        <a:bodyPr/>
        <a:lstStyle/>
        <a:p>
          <a:endParaRPr lang="th-TH" sz="2400" b="1">
            <a:latin typeface="4805_KwangMD_Melt" pitchFamily="2" charset="0"/>
            <a:cs typeface="4805_KwangMD_Melt" pitchFamily="2" charset="0"/>
          </a:endParaRPr>
        </a:p>
      </dgm:t>
    </dgm:pt>
    <dgm:pt modelId="{1B137FDB-4FCC-4AE5-8E4F-F77F9822F68C}" type="pres">
      <dgm:prSet presAssocID="{92D60464-2372-41F7-B8F6-14981A994BD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83C6C0F-B7C1-495F-8484-71CDB3EC6BB6}" type="pres">
      <dgm:prSet presAssocID="{A99F4F58-E7BE-4996-A047-372C45D75699}" presName="root1" presStyleCnt="0"/>
      <dgm:spPr/>
      <dgm:t>
        <a:bodyPr/>
        <a:lstStyle/>
        <a:p>
          <a:endParaRPr lang="th-TH"/>
        </a:p>
      </dgm:t>
    </dgm:pt>
    <dgm:pt modelId="{144FA734-4444-4E39-850B-279693C3C87B}" type="pres">
      <dgm:prSet presAssocID="{A99F4F58-E7BE-4996-A047-372C45D75699}" presName="LevelOneTextNode" presStyleLbl="node0" presStyleIdx="0" presStyleCnt="1" custAng="5400000" custScaleX="137560" custScaleY="63423" custLinFactX="-92254" custLinFactNeighborX="-100000" custLinFactNeighborY="64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53715D3-C589-456B-AC34-D2E4FB160283}" type="pres">
      <dgm:prSet presAssocID="{A99F4F58-E7BE-4996-A047-372C45D75699}" presName="level2hierChild" presStyleCnt="0"/>
      <dgm:spPr/>
      <dgm:t>
        <a:bodyPr/>
        <a:lstStyle/>
        <a:p>
          <a:endParaRPr lang="th-TH"/>
        </a:p>
      </dgm:t>
    </dgm:pt>
    <dgm:pt modelId="{91D043F1-E123-4731-922D-9AD1F6912E4B}" type="pres">
      <dgm:prSet presAssocID="{5B11EBD4-0A76-44ED-B51A-249B3F7B24A7}" presName="conn2-1" presStyleLbl="parChTrans1D2" presStyleIdx="0" presStyleCnt="4"/>
      <dgm:spPr/>
      <dgm:t>
        <a:bodyPr/>
        <a:lstStyle/>
        <a:p>
          <a:endParaRPr lang="th-TH"/>
        </a:p>
      </dgm:t>
    </dgm:pt>
    <dgm:pt modelId="{260DF3E7-5390-4719-92B5-7CD3AC0C6DCB}" type="pres">
      <dgm:prSet presAssocID="{5B11EBD4-0A76-44ED-B51A-249B3F7B24A7}" presName="connTx" presStyleLbl="parChTrans1D2" presStyleIdx="0" presStyleCnt="4"/>
      <dgm:spPr/>
      <dgm:t>
        <a:bodyPr/>
        <a:lstStyle/>
        <a:p>
          <a:endParaRPr lang="th-TH"/>
        </a:p>
      </dgm:t>
    </dgm:pt>
    <dgm:pt modelId="{57A22A03-76AB-4443-8B61-E75FAA0B1884}" type="pres">
      <dgm:prSet presAssocID="{28EFD3A4-FD06-4434-B42C-4BD6288ED149}" presName="root2" presStyleCnt="0"/>
      <dgm:spPr/>
      <dgm:t>
        <a:bodyPr/>
        <a:lstStyle/>
        <a:p>
          <a:endParaRPr lang="th-TH"/>
        </a:p>
      </dgm:t>
    </dgm:pt>
    <dgm:pt modelId="{3B510774-6334-43A4-B0E7-9FBE4AE4C3A0}" type="pres">
      <dgm:prSet presAssocID="{28EFD3A4-FD06-4434-B42C-4BD6288ED149}" presName="LevelTwoTextNode" presStyleLbl="node2" presStyleIdx="0" presStyleCnt="4" custScaleX="125791" custLinFactNeighborX="17275" custLinFactNeighborY="991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DA9857D-55E2-475B-AA26-F6C67E1718CD}" type="pres">
      <dgm:prSet presAssocID="{28EFD3A4-FD06-4434-B42C-4BD6288ED149}" presName="level3hierChild" presStyleCnt="0"/>
      <dgm:spPr/>
      <dgm:t>
        <a:bodyPr/>
        <a:lstStyle/>
        <a:p>
          <a:endParaRPr lang="th-TH"/>
        </a:p>
      </dgm:t>
    </dgm:pt>
    <dgm:pt modelId="{C79A5CD9-8D46-4B41-844A-A6EC4F790575}" type="pres">
      <dgm:prSet presAssocID="{284907FD-C60A-49DF-9AE0-C79AE807489C}" presName="conn2-1" presStyleLbl="parChTrans1D2" presStyleIdx="1" presStyleCnt="4"/>
      <dgm:spPr/>
      <dgm:t>
        <a:bodyPr/>
        <a:lstStyle/>
        <a:p>
          <a:endParaRPr lang="th-TH"/>
        </a:p>
      </dgm:t>
    </dgm:pt>
    <dgm:pt modelId="{504C9E62-81D3-4524-BB09-540AF798675F}" type="pres">
      <dgm:prSet presAssocID="{284907FD-C60A-49DF-9AE0-C79AE807489C}" presName="connTx" presStyleLbl="parChTrans1D2" presStyleIdx="1" presStyleCnt="4"/>
      <dgm:spPr/>
      <dgm:t>
        <a:bodyPr/>
        <a:lstStyle/>
        <a:p>
          <a:endParaRPr lang="th-TH"/>
        </a:p>
      </dgm:t>
    </dgm:pt>
    <dgm:pt modelId="{CD026F2E-BAF4-400F-88D7-A36EDCD3711D}" type="pres">
      <dgm:prSet presAssocID="{72D76837-9E3B-4157-832D-D010C7E1C2FC}" presName="root2" presStyleCnt="0"/>
      <dgm:spPr/>
      <dgm:t>
        <a:bodyPr/>
        <a:lstStyle/>
        <a:p>
          <a:endParaRPr lang="th-TH"/>
        </a:p>
      </dgm:t>
    </dgm:pt>
    <dgm:pt modelId="{06BCE560-FC58-4D88-A364-59D9DBCAF5B6}" type="pres">
      <dgm:prSet presAssocID="{72D76837-9E3B-4157-832D-D010C7E1C2FC}" presName="LevelTwoTextNode" presStyleLbl="node2" presStyleIdx="1" presStyleCnt="4" custScaleX="126202" custLinFactNeighborX="1727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01605F-D40B-4632-A0E3-DC9185DED603}" type="pres">
      <dgm:prSet presAssocID="{72D76837-9E3B-4157-832D-D010C7E1C2FC}" presName="level3hierChild" presStyleCnt="0"/>
      <dgm:spPr/>
      <dgm:t>
        <a:bodyPr/>
        <a:lstStyle/>
        <a:p>
          <a:endParaRPr lang="th-TH"/>
        </a:p>
      </dgm:t>
    </dgm:pt>
    <dgm:pt modelId="{A0B9E81C-EFF8-415A-920C-7EEE1BD6B831}" type="pres">
      <dgm:prSet presAssocID="{07A74BFF-693F-4479-B688-6AE4E9865A5D}" presName="conn2-1" presStyleLbl="parChTrans1D2" presStyleIdx="2" presStyleCnt="4"/>
      <dgm:spPr/>
      <dgm:t>
        <a:bodyPr/>
        <a:lstStyle/>
        <a:p>
          <a:endParaRPr lang="th-TH"/>
        </a:p>
      </dgm:t>
    </dgm:pt>
    <dgm:pt modelId="{5E854483-DBFE-4931-9C6A-959B8DD7EFC7}" type="pres">
      <dgm:prSet presAssocID="{07A74BFF-693F-4479-B688-6AE4E9865A5D}" presName="connTx" presStyleLbl="parChTrans1D2" presStyleIdx="2" presStyleCnt="4"/>
      <dgm:spPr/>
      <dgm:t>
        <a:bodyPr/>
        <a:lstStyle/>
        <a:p>
          <a:endParaRPr lang="th-TH"/>
        </a:p>
      </dgm:t>
    </dgm:pt>
    <dgm:pt modelId="{53BA031D-00B2-438B-9030-291FC063CCAF}" type="pres">
      <dgm:prSet presAssocID="{1FE3D4B0-9995-453C-B492-AF94BF81B2B2}" presName="root2" presStyleCnt="0"/>
      <dgm:spPr/>
      <dgm:t>
        <a:bodyPr/>
        <a:lstStyle/>
        <a:p>
          <a:endParaRPr lang="th-TH"/>
        </a:p>
      </dgm:t>
    </dgm:pt>
    <dgm:pt modelId="{EFE910EA-D319-4595-96E3-FAF4850451D9}" type="pres">
      <dgm:prSet presAssocID="{1FE3D4B0-9995-453C-B492-AF94BF81B2B2}" presName="LevelTwoTextNode" presStyleLbl="node2" presStyleIdx="2" presStyleCnt="4" custScaleX="126349" custLinFactNeighborX="1727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65A7E0B-BC79-4C3A-8DAA-C280BB5AE29B}" type="pres">
      <dgm:prSet presAssocID="{1FE3D4B0-9995-453C-B492-AF94BF81B2B2}" presName="level3hierChild" presStyleCnt="0"/>
      <dgm:spPr/>
      <dgm:t>
        <a:bodyPr/>
        <a:lstStyle/>
        <a:p>
          <a:endParaRPr lang="th-TH"/>
        </a:p>
      </dgm:t>
    </dgm:pt>
    <dgm:pt modelId="{B04C2D16-5994-4B7E-8E4E-0D28E48B58C2}" type="pres">
      <dgm:prSet presAssocID="{34C50F65-54B9-467C-98BA-886FD0F88FEF}" presName="conn2-1" presStyleLbl="parChTrans1D2" presStyleIdx="3" presStyleCnt="4"/>
      <dgm:spPr/>
      <dgm:t>
        <a:bodyPr/>
        <a:lstStyle/>
        <a:p>
          <a:endParaRPr lang="th-TH"/>
        </a:p>
      </dgm:t>
    </dgm:pt>
    <dgm:pt modelId="{9B12D3C7-DEF8-4880-A213-5FE2699161E7}" type="pres">
      <dgm:prSet presAssocID="{34C50F65-54B9-467C-98BA-886FD0F88FEF}" presName="connTx" presStyleLbl="parChTrans1D2" presStyleIdx="3" presStyleCnt="4"/>
      <dgm:spPr/>
      <dgm:t>
        <a:bodyPr/>
        <a:lstStyle/>
        <a:p>
          <a:endParaRPr lang="th-TH"/>
        </a:p>
      </dgm:t>
    </dgm:pt>
    <dgm:pt modelId="{7B9F5061-37D9-4B4D-9D01-93106C47DFC0}" type="pres">
      <dgm:prSet presAssocID="{524C30CA-74FC-4217-B5F8-071242AADA3D}" presName="root2" presStyleCnt="0"/>
      <dgm:spPr/>
      <dgm:t>
        <a:bodyPr/>
        <a:lstStyle/>
        <a:p>
          <a:endParaRPr lang="th-TH"/>
        </a:p>
      </dgm:t>
    </dgm:pt>
    <dgm:pt modelId="{4E100540-8609-45C5-9644-CCC18C3E6597}" type="pres">
      <dgm:prSet presAssocID="{524C30CA-74FC-4217-B5F8-071242AADA3D}" presName="LevelTwoTextNode" presStyleLbl="node2" presStyleIdx="3" presStyleCnt="4" custScaleX="124338" custLinFactNeighborX="18207" custLinFactNeighborY="2657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1E757E0-7F35-442F-9941-E35501CAF07C}" type="pres">
      <dgm:prSet presAssocID="{524C30CA-74FC-4217-B5F8-071242AADA3D}" presName="level3hierChild" presStyleCnt="0"/>
      <dgm:spPr/>
      <dgm:t>
        <a:bodyPr/>
        <a:lstStyle/>
        <a:p>
          <a:endParaRPr lang="th-TH"/>
        </a:p>
      </dgm:t>
    </dgm:pt>
  </dgm:ptLst>
  <dgm:cxnLst>
    <dgm:cxn modelId="{0B33C997-58EC-468C-A71D-AE3CABF3C73F}" srcId="{A99F4F58-E7BE-4996-A047-372C45D75699}" destId="{28EFD3A4-FD06-4434-B42C-4BD6288ED149}" srcOrd="0" destOrd="0" parTransId="{5B11EBD4-0A76-44ED-B51A-249B3F7B24A7}" sibTransId="{E53D6EEF-8D8F-40C4-AC5A-A30B16D0D09E}"/>
    <dgm:cxn modelId="{E6B9AC97-3BC7-4AA3-867E-2B04A3F088AE}" type="presOf" srcId="{5B11EBD4-0A76-44ED-B51A-249B3F7B24A7}" destId="{91D043F1-E123-4731-922D-9AD1F6912E4B}" srcOrd="0" destOrd="0" presId="urn:microsoft.com/office/officeart/2008/layout/HorizontalMultiLevelHierarchy"/>
    <dgm:cxn modelId="{9DCC3D56-4C50-401C-8D4E-BE1B4BB25F04}" type="presOf" srcId="{A99F4F58-E7BE-4996-A047-372C45D75699}" destId="{144FA734-4444-4E39-850B-279693C3C87B}" srcOrd="0" destOrd="0" presId="urn:microsoft.com/office/officeart/2008/layout/HorizontalMultiLevelHierarchy"/>
    <dgm:cxn modelId="{2E6F55F1-5DE2-475E-9065-C6E4135722B1}" type="presOf" srcId="{07A74BFF-693F-4479-B688-6AE4E9865A5D}" destId="{5E854483-DBFE-4931-9C6A-959B8DD7EFC7}" srcOrd="1" destOrd="0" presId="urn:microsoft.com/office/officeart/2008/layout/HorizontalMultiLevelHierarchy"/>
    <dgm:cxn modelId="{68818014-1327-4CE9-B625-4E3293860995}" srcId="{92D60464-2372-41F7-B8F6-14981A994BDF}" destId="{A99F4F58-E7BE-4996-A047-372C45D75699}" srcOrd="0" destOrd="0" parTransId="{65DE8CE9-D0AF-4F58-9819-4C6AC1ADBE19}" sibTransId="{CAD922CA-FFB9-4622-98AC-55E312D4C14B}"/>
    <dgm:cxn modelId="{D36E54EC-3882-4070-8509-10ABEF3FCF34}" srcId="{A99F4F58-E7BE-4996-A047-372C45D75699}" destId="{72D76837-9E3B-4157-832D-D010C7E1C2FC}" srcOrd="1" destOrd="0" parTransId="{284907FD-C60A-49DF-9AE0-C79AE807489C}" sibTransId="{88E18E16-4F0F-4E13-A975-8FC56E6AA3AE}"/>
    <dgm:cxn modelId="{D7AD0711-6DD7-42A9-8042-2337447C5C7F}" type="presOf" srcId="{34C50F65-54B9-467C-98BA-886FD0F88FEF}" destId="{B04C2D16-5994-4B7E-8E4E-0D28E48B58C2}" srcOrd="0" destOrd="0" presId="urn:microsoft.com/office/officeart/2008/layout/HorizontalMultiLevelHierarchy"/>
    <dgm:cxn modelId="{DF751E51-F1A8-4288-A6B2-B00A6A043BB1}" type="presOf" srcId="{284907FD-C60A-49DF-9AE0-C79AE807489C}" destId="{504C9E62-81D3-4524-BB09-540AF798675F}" srcOrd="1" destOrd="0" presId="urn:microsoft.com/office/officeart/2008/layout/HorizontalMultiLevelHierarchy"/>
    <dgm:cxn modelId="{8FF3036D-9B59-414B-9DF4-13C61384D493}" type="presOf" srcId="{1FE3D4B0-9995-453C-B492-AF94BF81B2B2}" destId="{EFE910EA-D319-4595-96E3-FAF4850451D9}" srcOrd="0" destOrd="0" presId="urn:microsoft.com/office/officeart/2008/layout/HorizontalMultiLevelHierarchy"/>
    <dgm:cxn modelId="{2F4F4398-2450-4AE5-B0A9-8B191B60CCA6}" type="presOf" srcId="{34C50F65-54B9-467C-98BA-886FD0F88FEF}" destId="{9B12D3C7-DEF8-4880-A213-5FE2699161E7}" srcOrd="1" destOrd="0" presId="urn:microsoft.com/office/officeart/2008/layout/HorizontalMultiLevelHierarchy"/>
    <dgm:cxn modelId="{B5541AEC-122C-4DFA-8ED5-9E07F7C02030}" type="presOf" srcId="{92D60464-2372-41F7-B8F6-14981A994BDF}" destId="{1B137FDB-4FCC-4AE5-8E4F-F77F9822F68C}" srcOrd="0" destOrd="0" presId="urn:microsoft.com/office/officeart/2008/layout/HorizontalMultiLevelHierarchy"/>
    <dgm:cxn modelId="{C1ADF7D0-C2D5-4A5C-831B-ABFB3C003CDA}" type="presOf" srcId="{07A74BFF-693F-4479-B688-6AE4E9865A5D}" destId="{A0B9E81C-EFF8-415A-920C-7EEE1BD6B831}" srcOrd="0" destOrd="0" presId="urn:microsoft.com/office/officeart/2008/layout/HorizontalMultiLevelHierarchy"/>
    <dgm:cxn modelId="{9DB44976-F986-4D80-8CC5-8F011D49687C}" type="presOf" srcId="{72D76837-9E3B-4157-832D-D010C7E1C2FC}" destId="{06BCE560-FC58-4D88-A364-59D9DBCAF5B6}" srcOrd="0" destOrd="0" presId="urn:microsoft.com/office/officeart/2008/layout/HorizontalMultiLevelHierarchy"/>
    <dgm:cxn modelId="{114933CD-2378-443C-BEFA-699B4111BAA3}" type="presOf" srcId="{524C30CA-74FC-4217-B5F8-071242AADA3D}" destId="{4E100540-8609-45C5-9644-CCC18C3E6597}" srcOrd="0" destOrd="0" presId="urn:microsoft.com/office/officeart/2008/layout/HorizontalMultiLevelHierarchy"/>
    <dgm:cxn modelId="{0F2810DF-1F27-4F01-8262-AA0E6C04E3A9}" type="presOf" srcId="{28EFD3A4-FD06-4434-B42C-4BD6288ED149}" destId="{3B510774-6334-43A4-B0E7-9FBE4AE4C3A0}" srcOrd="0" destOrd="0" presId="urn:microsoft.com/office/officeart/2008/layout/HorizontalMultiLevelHierarchy"/>
    <dgm:cxn modelId="{A3BD4394-44A6-4CF3-9525-82CE147ED209}" type="presOf" srcId="{5B11EBD4-0A76-44ED-B51A-249B3F7B24A7}" destId="{260DF3E7-5390-4719-92B5-7CD3AC0C6DCB}" srcOrd="1" destOrd="0" presId="urn:microsoft.com/office/officeart/2008/layout/HorizontalMultiLevelHierarchy"/>
    <dgm:cxn modelId="{B4E1A067-DF7A-4995-BE13-A22BAACBD950}" srcId="{A99F4F58-E7BE-4996-A047-372C45D75699}" destId="{524C30CA-74FC-4217-B5F8-071242AADA3D}" srcOrd="3" destOrd="0" parTransId="{34C50F65-54B9-467C-98BA-886FD0F88FEF}" sibTransId="{BC9D5113-8E31-4BF7-BFCF-4D8B9DE248A1}"/>
    <dgm:cxn modelId="{C87C21EB-10DA-4B42-A324-C0EE7636625B}" srcId="{A99F4F58-E7BE-4996-A047-372C45D75699}" destId="{1FE3D4B0-9995-453C-B492-AF94BF81B2B2}" srcOrd="2" destOrd="0" parTransId="{07A74BFF-693F-4479-B688-6AE4E9865A5D}" sibTransId="{9C954813-FE71-4445-BD3C-6ADCBFD98392}"/>
    <dgm:cxn modelId="{BD350FE4-1D16-4A07-B320-07A93ADD5EF0}" type="presOf" srcId="{284907FD-C60A-49DF-9AE0-C79AE807489C}" destId="{C79A5CD9-8D46-4B41-844A-A6EC4F790575}" srcOrd="0" destOrd="0" presId="urn:microsoft.com/office/officeart/2008/layout/HorizontalMultiLevelHierarchy"/>
    <dgm:cxn modelId="{331B9AA9-2CE9-402B-AC53-B4E13882888F}" type="presParOf" srcId="{1B137FDB-4FCC-4AE5-8E4F-F77F9822F68C}" destId="{283C6C0F-B7C1-495F-8484-71CDB3EC6BB6}" srcOrd="0" destOrd="0" presId="urn:microsoft.com/office/officeart/2008/layout/HorizontalMultiLevelHierarchy"/>
    <dgm:cxn modelId="{D366464E-CDD3-4E92-B9AA-1211F90D06F7}" type="presParOf" srcId="{283C6C0F-B7C1-495F-8484-71CDB3EC6BB6}" destId="{144FA734-4444-4E39-850B-279693C3C87B}" srcOrd="0" destOrd="0" presId="urn:microsoft.com/office/officeart/2008/layout/HorizontalMultiLevelHierarchy"/>
    <dgm:cxn modelId="{D8B6EA43-C2FA-4D7D-BC14-B1190A91F920}" type="presParOf" srcId="{283C6C0F-B7C1-495F-8484-71CDB3EC6BB6}" destId="{C53715D3-C589-456B-AC34-D2E4FB160283}" srcOrd="1" destOrd="0" presId="urn:microsoft.com/office/officeart/2008/layout/HorizontalMultiLevelHierarchy"/>
    <dgm:cxn modelId="{532CA431-4034-4522-88DB-99E6565300A3}" type="presParOf" srcId="{C53715D3-C589-456B-AC34-D2E4FB160283}" destId="{91D043F1-E123-4731-922D-9AD1F6912E4B}" srcOrd="0" destOrd="0" presId="urn:microsoft.com/office/officeart/2008/layout/HorizontalMultiLevelHierarchy"/>
    <dgm:cxn modelId="{FC7242A6-02B1-4B4C-817D-93C92F7892EB}" type="presParOf" srcId="{91D043F1-E123-4731-922D-9AD1F6912E4B}" destId="{260DF3E7-5390-4719-92B5-7CD3AC0C6DCB}" srcOrd="0" destOrd="0" presId="urn:microsoft.com/office/officeart/2008/layout/HorizontalMultiLevelHierarchy"/>
    <dgm:cxn modelId="{4E7ADC35-63E4-472F-B9FA-941942EEA7C1}" type="presParOf" srcId="{C53715D3-C589-456B-AC34-D2E4FB160283}" destId="{57A22A03-76AB-4443-8B61-E75FAA0B1884}" srcOrd="1" destOrd="0" presId="urn:microsoft.com/office/officeart/2008/layout/HorizontalMultiLevelHierarchy"/>
    <dgm:cxn modelId="{791F825C-033E-4B35-B225-B52709ADA403}" type="presParOf" srcId="{57A22A03-76AB-4443-8B61-E75FAA0B1884}" destId="{3B510774-6334-43A4-B0E7-9FBE4AE4C3A0}" srcOrd="0" destOrd="0" presId="urn:microsoft.com/office/officeart/2008/layout/HorizontalMultiLevelHierarchy"/>
    <dgm:cxn modelId="{EC8EEAB5-7DEC-4195-8B75-84C961732BB9}" type="presParOf" srcId="{57A22A03-76AB-4443-8B61-E75FAA0B1884}" destId="{5DA9857D-55E2-475B-AA26-F6C67E1718CD}" srcOrd="1" destOrd="0" presId="urn:microsoft.com/office/officeart/2008/layout/HorizontalMultiLevelHierarchy"/>
    <dgm:cxn modelId="{3CC50262-7D17-4950-A40C-4E2221EEE05E}" type="presParOf" srcId="{C53715D3-C589-456B-AC34-D2E4FB160283}" destId="{C79A5CD9-8D46-4B41-844A-A6EC4F790575}" srcOrd="2" destOrd="0" presId="urn:microsoft.com/office/officeart/2008/layout/HorizontalMultiLevelHierarchy"/>
    <dgm:cxn modelId="{AAB5B962-44B8-4E0E-AB27-0C58E52C86A5}" type="presParOf" srcId="{C79A5CD9-8D46-4B41-844A-A6EC4F790575}" destId="{504C9E62-81D3-4524-BB09-540AF798675F}" srcOrd="0" destOrd="0" presId="urn:microsoft.com/office/officeart/2008/layout/HorizontalMultiLevelHierarchy"/>
    <dgm:cxn modelId="{AF8CEBEA-752D-47B1-90AE-65EBB45EDB00}" type="presParOf" srcId="{C53715D3-C589-456B-AC34-D2E4FB160283}" destId="{CD026F2E-BAF4-400F-88D7-A36EDCD3711D}" srcOrd="3" destOrd="0" presId="urn:microsoft.com/office/officeart/2008/layout/HorizontalMultiLevelHierarchy"/>
    <dgm:cxn modelId="{FBF07422-E56E-42D7-912A-6757F0279B31}" type="presParOf" srcId="{CD026F2E-BAF4-400F-88D7-A36EDCD3711D}" destId="{06BCE560-FC58-4D88-A364-59D9DBCAF5B6}" srcOrd="0" destOrd="0" presId="urn:microsoft.com/office/officeart/2008/layout/HorizontalMultiLevelHierarchy"/>
    <dgm:cxn modelId="{1A8C7D4E-42BD-40B8-B9B8-8F78F0317D29}" type="presParOf" srcId="{CD026F2E-BAF4-400F-88D7-A36EDCD3711D}" destId="{C201605F-D40B-4632-A0E3-DC9185DED603}" srcOrd="1" destOrd="0" presId="urn:microsoft.com/office/officeart/2008/layout/HorizontalMultiLevelHierarchy"/>
    <dgm:cxn modelId="{CA8405E4-BA4A-435D-852E-96903BC67011}" type="presParOf" srcId="{C53715D3-C589-456B-AC34-D2E4FB160283}" destId="{A0B9E81C-EFF8-415A-920C-7EEE1BD6B831}" srcOrd="4" destOrd="0" presId="urn:microsoft.com/office/officeart/2008/layout/HorizontalMultiLevelHierarchy"/>
    <dgm:cxn modelId="{37B51559-0127-4DBC-908C-D3C3FD5DAA56}" type="presParOf" srcId="{A0B9E81C-EFF8-415A-920C-7EEE1BD6B831}" destId="{5E854483-DBFE-4931-9C6A-959B8DD7EFC7}" srcOrd="0" destOrd="0" presId="urn:microsoft.com/office/officeart/2008/layout/HorizontalMultiLevelHierarchy"/>
    <dgm:cxn modelId="{882BC19E-DFAC-4EAF-94F3-3B61B3A2B7C6}" type="presParOf" srcId="{C53715D3-C589-456B-AC34-D2E4FB160283}" destId="{53BA031D-00B2-438B-9030-291FC063CCAF}" srcOrd="5" destOrd="0" presId="urn:microsoft.com/office/officeart/2008/layout/HorizontalMultiLevelHierarchy"/>
    <dgm:cxn modelId="{05BE78AA-32BA-469A-B46C-9FF808AEDDDB}" type="presParOf" srcId="{53BA031D-00B2-438B-9030-291FC063CCAF}" destId="{EFE910EA-D319-4595-96E3-FAF4850451D9}" srcOrd="0" destOrd="0" presId="urn:microsoft.com/office/officeart/2008/layout/HorizontalMultiLevelHierarchy"/>
    <dgm:cxn modelId="{29CF3017-01D5-43B9-A11E-63A8FE2FB1F8}" type="presParOf" srcId="{53BA031D-00B2-438B-9030-291FC063CCAF}" destId="{E65A7E0B-BC79-4C3A-8DAA-C280BB5AE29B}" srcOrd="1" destOrd="0" presId="urn:microsoft.com/office/officeart/2008/layout/HorizontalMultiLevelHierarchy"/>
    <dgm:cxn modelId="{7C3765BB-C745-4C54-9223-9AE94784F349}" type="presParOf" srcId="{C53715D3-C589-456B-AC34-D2E4FB160283}" destId="{B04C2D16-5994-4B7E-8E4E-0D28E48B58C2}" srcOrd="6" destOrd="0" presId="urn:microsoft.com/office/officeart/2008/layout/HorizontalMultiLevelHierarchy"/>
    <dgm:cxn modelId="{8DD206E6-AE47-4398-AA85-4835476493D2}" type="presParOf" srcId="{B04C2D16-5994-4B7E-8E4E-0D28E48B58C2}" destId="{9B12D3C7-DEF8-4880-A213-5FE2699161E7}" srcOrd="0" destOrd="0" presId="urn:microsoft.com/office/officeart/2008/layout/HorizontalMultiLevelHierarchy"/>
    <dgm:cxn modelId="{541D53B9-6388-4071-A01B-247E31F7EE31}" type="presParOf" srcId="{C53715D3-C589-456B-AC34-D2E4FB160283}" destId="{7B9F5061-37D9-4B4D-9D01-93106C47DFC0}" srcOrd="7" destOrd="0" presId="urn:microsoft.com/office/officeart/2008/layout/HorizontalMultiLevelHierarchy"/>
    <dgm:cxn modelId="{65F65603-9DDF-4BDB-A774-6BBF6F50C6E2}" type="presParOf" srcId="{7B9F5061-37D9-4B4D-9D01-93106C47DFC0}" destId="{4E100540-8609-45C5-9644-CCC18C3E6597}" srcOrd="0" destOrd="0" presId="urn:microsoft.com/office/officeart/2008/layout/HorizontalMultiLevelHierarchy"/>
    <dgm:cxn modelId="{6A880771-14E3-4CB2-BAB5-ECF184BB5050}" type="presParOf" srcId="{7B9F5061-37D9-4B4D-9D01-93106C47DFC0}" destId="{81E757E0-7F35-442F-9941-E35501CAF07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51D47D-FF5D-4D85-B15E-3C971050A1B6}" type="doc">
      <dgm:prSet loTypeId="urn:microsoft.com/office/officeart/2005/8/layout/bProcess4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F605F7E9-B8F0-40AE-9D55-9B24E6348588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1. หลอดนีออน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51B59D2D-31FA-4F65-B84B-96C6EEBB309B}" type="parTrans" cxnId="{7DB4C276-10EA-4DE5-8D7E-3C20764B7521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39BADFE6-73DF-4A96-AB99-C2C9BC9AD50F}" type="sibTrans" cxnId="{7DB4C276-10EA-4DE5-8D7E-3C20764B7521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65DD0767-1ED2-4C95-9A50-5779ED6D8A52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2. หลอดซีนอน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74F8E354-CE51-4F82-A7B0-D80FEF75CF3A}" type="parTrans" cxnId="{266112BB-FEDB-44A6-ACC9-C34B941CDE18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50627279-EB54-4B2C-8359-A23453277FA2}" type="sibTrans" cxnId="{266112BB-FEDB-44A6-ACC9-C34B941CDE18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98157B54-C83C-420A-A6D5-B1A364F82B2B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3. หลอดโซเดียม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499D48AB-595B-44FD-AD2A-B9AB44F5A647}" type="parTrans" cxnId="{7A8FEA33-4EE6-414A-AC56-776BC4F104EB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70105D63-AD6E-49EC-9A38-9FD64046913E}" type="sibTrans" cxnId="{7A8FEA33-4EE6-414A-AC56-776BC4F104EB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40D5A914-94F1-4A98-B19E-2E6931B2E206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4. หลอดแสงจันทร์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414B3595-FB62-4CE8-AAA2-CD173E940170}" type="parTrans" cxnId="{99A57161-3BF3-491E-BDE8-A34BED7D4F37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CB707029-94DB-4CE1-B7FE-0523D6ADDCEE}" type="sibTrans" cxnId="{99A57161-3BF3-491E-BDE8-A34BED7D4F37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351B69BA-CF42-46BC-A4D9-4D93F6748C5E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5. หลอดฮีเลียม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101A7ED2-6082-4AE1-9A9F-DA32E5970F3B}" type="parTrans" cxnId="{E491BB4E-CA90-4A95-BEC5-72BE5BD71F53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3C122589-49F4-44BF-AF97-1ADA6B7E2A63}" type="sibTrans" cxnId="{E491BB4E-CA90-4A95-BEC5-72BE5BD71F53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F36A2411-D96C-4C62-9D30-E8BC9366B2B8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6. หลอด</a:t>
          </a:r>
          <a:r>
            <a:rPr lang="th-TH" dirty="0" err="1" smtClean="0">
              <a:effectLst/>
              <a:latin typeface="Layiji MaHaNiYom V1.41" pitchFamily="2" charset="0"/>
              <a:cs typeface="Layiji MaHaNiYom V1.41" pitchFamily="2" charset="0"/>
            </a:rPr>
            <a:t>อาร์คอน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4AC4834C-A396-46C6-8D3F-FB2B56E0E011}" type="parTrans" cxnId="{2F055A5F-DE13-4FC8-A378-5764FEF16DC7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6432D76B-4F65-4FDD-A508-9E8ADE2C8ADA}" type="sibTrans" cxnId="{2F055A5F-DE13-4FC8-A378-5764FEF16DC7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BB70B413-3F2F-433B-BA61-2334A80BCE81}">
      <dgm:prSet phldrT="[ข้อความ]"/>
      <dgm:spPr/>
      <dgm:t>
        <a:bodyPr/>
        <a:lstStyle/>
        <a:p>
          <a:r>
            <a:rPr lang="th-TH" dirty="0" smtClean="0">
              <a:effectLst/>
              <a:latin typeface="Layiji MaHaNiYom V1.41" pitchFamily="2" charset="0"/>
              <a:cs typeface="Layiji MaHaNiYom V1.41" pitchFamily="2" charset="0"/>
            </a:rPr>
            <a:t>7. หลอดไฟปรอท</a:t>
          </a:r>
          <a:endParaRPr lang="th-TH" dirty="0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D372C2F5-52F7-4616-9255-EDD76C51AC4F}" type="parTrans" cxnId="{1977E360-305F-41BA-A53E-C31FF8ECED9D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5EB19BAA-FFF2-460B-B5E9-3ECB273132D7}" type="sibTrans" cxnId="{1977E360-305F-41BA-A53E-C31FF8ECED9D}">
      <dgm:prSet/>
      <dgm:spPr/>
      <dgm:t>
        <a:bodyPr/>
        <a:lstStyle/>
        <a:p>
          <a:endParaRPr lang="th-TH">
            <a:effectLst/>
            <a:latin typeface="Layiji MaHaNiYom V1.41" pitchFamily="2" charset="0"/>
            <a:cs typeface="Layiji MaHaNiYom V1.41" pitchFamily="2" charset="0"/>
          </a:endParaRPr>
        </a:p>
      </dgm:t>
    </dgm:pt>
    <dgm:pt modelId="{34C88FA3-0213-4B95-A0C7-6F883DE8920B}" type="pres">
      <dgm:prSet presAssocID="{A351D47D-FF5D-4D85-B15E-3C971050A1B6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th-TH"/>
        </a:p>
      </dgm:t>
    </dgm:pt>
    <dgm:pt modelId="{46194D18-3A3D-4594-9484-59A1280F67FD}" type="pres">
      <dgm:prSet presAssocID="{F605F7E9-B8F0-40AE-9D55-9B24E6348588}" presName="compNode" presStyleCnt="0"/>
      <dgm:spPr/>
    </dgm:pt>
    <dgm:pt modelId="{495D0BB1-0D42-4C7C-B2D7-565B29C132B1}" type="pres">
      <dgm:prSet presAssocID="{F605F7E9-B8F0-40AE-9D55-9B24E6348588}" presName="dummyConnPt" presStyleCnt="0"/>
      <dgm:spPr/>
    </dgm:pt>
    <dgm:pt modelId="{1B8AF399-A854-4FCD-AAC4-4FF1B35E53A4}" type="pres">
      <dgm:prSet presAssocID="{F605F7E9-B8F0-40AE-9D55-9B24E634858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7927A65-B9B6-4D80-906D-259EDC04D6E9}" type="pres">
      <dgm:prSet presAssocID="{39BADFE6-73DF-4A96-AB99-C2C9BC9AD50F}" presName="sibTrans" presStyleLbl="bgSibTrans2D1" presStyleIdx="0" presStyleCnt="6"/>
      <dgm:spPr/>
      <dgm:t>
        <a:bodyPr/>
        <a:lstStyle/>
        <a:p>
          <a:endParaRPr lang="th-TH"/>
        </a:p>
      </dgm:t>
    </dgm:pt>
    <dgm:pt modelId="{8715AF25-7DCA-4ABB-A4D2-ED3DECF6709A}" type="pres">
      <dgm:prSet presAssocID="{65DD0767-1ED2-4C95-9A50-5779ED6D8A52}" presName="compNode" presStyleCnt="0"/>
      <dgm:spPr/>
    </dgm:pt>
    <dgm:pt modelId="{138906FC-C23F-4B2E-98E9-78039BEB61EC}" type="pres">
      <dgm:prSet presAssocID="{65DD0767-1ED2-4C95-9A50-5779ED6D8A52}" presName="dummyConnPt" presStyleCnt="0"/>
      <dgm:spPr/>
    </dgm:pt>
    <dgm:pt modelId="{14D2833B-F637-497C-BFBC-3F593426DEFB}" type="pres">
      <dgm:prSet presAssocID="{65DD0767-1ED2-4C95-9A50-5779ED6D8A52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D040D39-9301-4AB2-B4D5-D8E04B185B87}" type="pres">
      <dgm:prSet presAssocID="{50627279-EB54-4B2C-8359-A23453277FA2}" presName="sibTrans" presStyleLbl="bgSibTrans2D1" presStyleIdx="1" presStyleCnt="6"/>
      <dgm:spPr/>
      <dgm:t>
        <a:bodyPr/>
        <a:lstStyle/>
        <a:p>
          <a:endParaRPr lang="th-TH"/>
        </a:p>
      </dgm:t>
    </dgm:pt>
    <dgm:pt modelId="{7F9018B9-ADE0-4A2F-96F3-ABD13A3432C7}" type="pres">
      <dgm:prSet presAssocID="{98157B54-C83C-420A-A6D5-B1A364F82B2B}" presName="compNode" presStyleCnt="0"/>
      <dgm:spPr/>
    </dgm:pt>
    <dgm:pt modelId="{9F8F048C-78F7-4ECF-AFB5-B446861A8085}" type="pres">
      <dgm:prSet presAssocID="{98157B54-C83C-420A-A6D5-B1A364F82B2B}" presName="dummyConnPt" presStyleCnt="0"/>
      <dgm:spPr/>
    </dgm:pt>
    <dgm:pt modelId="{31986A11-6FC5-4F16-9EC9-CD21979FBAA1}" type="pres">
      <dgm:prSet presAssocID="{98157B54-C83C-420A-A6D5-B1A364F82B2B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71FFB4E-F7EA-4087-8B71-95BD44FCEC06}" type="pres">
      <dgm:prSet presAssocID="{70105D63-AD6E-49EC-9A38-9FD64046913E}" presName="sibTrans" presStyleLbl="bgSibTrans2D1" presStyleIdx="2" presStyleCnt="6"/>
      <dgm:spPr/>
      <dgm:t>
        <a:bodyPr/>
        <a:lstStyle/>
        <a:p>
          <a:endParaRPr lang="th-TH"/>
        </a:p>
      </dgm:t>
    </dgm:pt>
    <dgm:pt modelId="{40EC4A79-4E48-4BD3-AFE8-87E0E0D3CAD2}" type="pres">
      <dgm:prSet presAssocID="{40D5A914-94F1-4A98-B19E-2E6931B2E206}" presName="compNode" presStyleCnt="0"/>
      <dgm:spPr/>
    </dgm:pt>
    <dgm:pt modelId="{FC78A107-39E8-42D6-B022-9AD9E15FA3A7}" type="pres">
      <dgm:prSet presAssocID="{40D5A914-94F1-4A98-B19E-2E6931B2E206}" presName="dummyConnPt" presStyleCnt="0"/>
      <dgm:spPr/>
    </dgm:pt>
    <dgm:pt modelId="{680EB6E4-699C-47C7-95A1-8724A78A4E88}" type="pres">
      <dgm:prSet presAssocID="{40D5A914-94F1-4A98-B19E-2E6931B2E20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93A6CD0-FD18-4F76-B702-3550B072689E}" type="pres">
      <dgm:prSet presAssocID="{CB707029-94DB-4CE1-B7FE-0523D6ADDCEE}" presName="sibTrans" presStyleLbl="bgSibTrans2D1" presStyleIdx="3" presStyleCnt="6"/>
      <dgm:spPr/>
      <dgm:t>
        <a:bodyPr/>
        <a:lstStyle/>
        <a:p>
          <a:endParaRPr lang="th-TH"/>
        </a:p>
      </dgm:t>
    </dgm:pt>
    <dgm:pt modelId="{CC553F27-7A30-4E18-9EF6-225065DAE33A}" type="pres">
      <dgm:prSet presAssocID="{351B69BA-CF42-46BC-A4D9-4D93F6748C5E}" presName="compNode" presStyleCnt="0"/>
      <dgm:spPr/>
    </dgm:pt>
    <dgm:pt modelId="{8543A30B-33E8-49AE-99C6-66CD1BE225EB}" type="pres">
      <dgm:prSet presAssocID="{351B69BA-CF42-46BC-A4D9-4D93F6748C5E}" presName="dummyConnPt" presStyleCnt="0"/>
      <dgm:spPr/>
    </dgm:pt>
    <dgm:pt modelId="{2F67FCB2-BBA0-4307-ADCE-8D0310A44145}" type="pres">
      <dgm:prSet presAssocID="{351B69BA-CF42-46BC-A4D9-4D93F6748C5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B2DDD0-2421-44EE-83DD-2D771C873190}" type="pres">
      <dgm:prSet presAssocID="{3C122589-49F4-44BF-AF97-1ADA6B7E2A63}" presName="sibTrans" presStyleLbl="bgSibTrans2D1" presStyleIdx="4" presStyleCnt="6"/>
      <dgm:spPr/>
      <dgm:t>
        <a:bodyPr/>
        <a:lstStyle/>
        <a:p>
          <a:endParaRPr lang="th-TH"/>
        </a:p>
      </dgm:t>
    </dgm:pt>
    <dgm:pt modelId="{10E0F4A3-62BC-4A3F-81E8-B3B5448C83E3}" type="pres">
      <dgm:prSet presAssocID="{F36A2411-D96C-4C62-9D30-E8BC9366B2B8}" presName="compNode" presStyleCnt="0"/>
      <dgm:spPr/>
    </dgm:pt>
    <dgm:pt modelId="{24927501-068E-4FC5-910B-6CAE705C272C}" type="pres">
      <dgm:prSet presAssocID="{F36A2411-D96C-4C62-9D30-E8BC9366B2B8}" presName="dummyConnPt" presStyleCnt="0"/>
      <dgm:spPr/>
    </dgm:pt>
    <dgm:pt modelId="{020A10E5-37F6-40C2-873A-EA9FA051E2DE}" type="pres">
      <dgm:prSet presAssocID="{F36A2411-D96C-4C62-9D30-E8BC9366B2B8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5E80483-6F1E-4BC8-8456-16ED02F11EAA}" type="pres">
      <dgm:prSet presAssocID="{6432D76B-4F65-4FDD-A508-9E8ADE2C8ADA}" presName="sibTrans" presStyleLbl="bgSibTrans2D1" presStyleIdx="5" presStyleCnt="6"/>
      <dgm:spPr/>
      <dgm:t>
        <a:bodyPr/>
        <a:lstStyle/>
        <a:p>
          <a:endParaRPr lang="th-TH"/>
        </a:p>
      </dgm:t>
    </dgm:pt>
    <dgm:pt modelId="{C8647F12-2AE4-4A6E-854C-58D2A813FB56}" type="pres">
      <dgm:prSet presAssocID="{BB70B413-3F2F-433B-BA61-2334A80BCE81}" presName="compNode" presStyleCnt="0"/>
      <dgm:spPr/>
    </dgm:pt>
    <dgm:pt modelId="{7BB85A04-7EA5-47FC-887F-43C5366550C9}" type="pres">
      <dgm:prSet presAssocID="{BB70B413-3F2F-433B-BA61-2334A80BCE81}" presName="dummyConnPt" presStyleCnt="0"/>
      <dgm:spPr/>
    </dgm:pt>
    <dgm:pt modelId="{C4A61943-E191-4960-BFC3-DE6FFF72BF92}" type="pres">
      <dgm:prSet presAssocID="{BB70B413-3F2F-433B-BA61-2334A80BCE81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9B11C4C-16F9-4BE8-BE58-ACBA88DE7BFD}" type="presOf" srcId="{3C122589-49F4-44BF-AF97-1ADA6B7E2A63}" destId="{6FB2DDD0-2421-44EE-83DD-2D771C873190}" srcOrd="0" destOrd="0" presId="urn:microsoft.com/office/officeart/2005/8/layout/bProcess4"/>
    <dgm:cxn modelId="{24226127-7AEC-4B13-AFE9-94298798C033}" type="presOf" srcId="{98157B54-C83C-420A-A6D5-B1A364F82B2B}" destId="{31986A11-6FC5-4F16-9EC9-CD21979FBAA1}" srcOrd="0" destOrd="0" presId="urn:microsoft.com/office/officeart/2005/8/layout/bProcess4"/>
    <dgm:cxn modelId="{7A8FEA33-4EE6-414A-AC56-776BC4F104EB}" srcId="{A351D47D-FF5D-4D85-B15E-3C971050A1B6}" destId="{98157B54-C83C-420A-A6D5-B1A364F82B2B}" srcOrd="2" destOrd="0" parTransId="{499D48AB-595B-44FD-AD2A-B9AB44F5A647}" sibTransId="{70105D63-AD6E-49EC-9A38-9FD64046913E}"/>
    <dgm:cxn modelId="{B5A05EB9-897B-4684-B6B0-827B1B5C3C73}" type="presOf" srcId="{6432D76B-4F65-4FDD-A508-9E8ADE2C8ADA}" destId="{25E80483-6F1E-4BC8-8456-16ED02F11EAA}" srcOrd="0" destOrd="0" presId="urn:microsoft.com/office/officeart/2005/8/layout/bProcess4"/>
    <dgm:cxn modelId="{92B45348-6AC0-4D4E-A040-03B70C047577}" type="presOf" srcId="{CB707029-94DB-4CE1-B7FE-0523D6ADDCEE}" destId="{F93A6CD0-FD18-4F76-B702-3550B072689E}" srcOrd="0" destOrd="0" presId="urn:microsoft.com/office/officeart/2005/8/layout/bProcess4"/>
    <dgm:cxn modelId="{91899A31-CEC2-4753-BD78-6A50E426A794}" type="presOf" srcId="{F605F7E9-B8F0-40AE-9D55-9B24E6348588}" destId="{1B8AF399-A854-4FCD-AAC4-4FF1B35E53A4}" srcOrd="0" destOrd="0" presId="urn:microsoft.com/office/officeart/2005/8/layout/bProcess4"/>
    <dgm:cxn modelId="{E5EDC4F5-B9B2-4C55-8607-87ABFB4B893A}" type="presOf" srcId="{F36A2411-D96C-4C62-9D30-E8BC9366B2B8}" destId="{020A10E5-37F6-40C2-873A-EA9FA051E2DE}" srcOrd="0" destOrd="0" presId="urn:microsoft.com/office/officeart/2005/8/layout/bProcess4"/>
    <dgm:cxn modelId="{1977E360-305F-41BA-A53E-C31FF8ECED9D}" srcId="{A351D47D-FF5D-4D85-B15E-3C971050A1B6}" destId="{BB70B413-3F2F-433B-BA61-2334A80BCE81}" srcOrd="6" destOrd="0" parTransId="{D372C2F5-52F7-4616-9255-EDD76C51AC4F}" sibTransId="{5EB19BAA-FFF2-460B-B5E9-3ECB273132D7}"/>
    <dgm:cxn modelId="{0BB19D7C-6A0B-431D-B0FB-E9D2A7E39CAA}" type="presOf" srcId="{50627279-EB54-4B2C-8359-A23453277FA2}" destId="{8D040D39-9301-4AB2-B4D5-D8E04B185B87}" srcOrd="0" destOrd="0" presId="urn:microsoft.com/office/officeart/2005/8/layout/bProcess4"/>
    <dgm:cxn modelId="{F0021AAD-35B1-4F72-94D1-6583B90EA129}" type="presOf" srcId="{351B69BA-CF42-46BC-A4D9-4D93F6748C5E}" destId="{2F67FCB2-BBA0-4307-ADCE-8D0310A44145}" srcOrd="0" destOrd="0" presId="urn:microsoft.com/office/officeart/2005/8/layout/bProcess4"/>
    <dgm:cxn modelId="{48D13191-9D30-4DC6-9A8A-2256E7CA3688}" type="presOf" srcId="{70105D63-AD6E-49EC-9A38-9FD64046913E}" destId="{871FFB4E-F7EA-4087-8B71-95BD44FCEC06}" srcOrd="0" destOrd="0" presId="urn:microsoft.com/office/officeart/2005/8/layout/bProcess4"/>
    <dgm:cxn modelId="{96D5B015-81DA-46F9-ABFB-B5466BCA9B5F}" type="presOf" srcId="{BB70B413-3F2F-433B-BA61-2334A80BCE81}" destId="{C4A61943-E191-4960-BFC3-DE6FFF72BF92}" srcOrd="0" destOrd="0" presId="urn:microsoft.com/office/officeart/2005/8/layout/bProcess4"/>
    <dgm:cxn modelId="{2F055A5F-DE13-4FC8-A378-5764FEF16DC7}" srcId="{A351D47D-FF5D-4D85-B15E-3C971050A1B6}" destId="{F36A2411-D96C-4C62-9D30-E8BC9366B2B8}" srcOrd="5" destOrd="0" parTransId="{4AC4834C-A396-46C6-8D3F-FB2B56E0E011}" sibTransId="{6432D76B-4F65-4FDD-A508-9E8ADE2C8ADA}"/>
    <dgm:cxn modelId="{3CBF31CA-CE8F-4582-9A25-C6D55733999B}" type="presOf" srcId="{65DD0767-1ED2-4C95-9A50-5779ED6D8A52}" destId="{14D2833B-F637-497C-BFBC-3F593426DEFB}" srcOrd="0" destOrd="0" presId="urn:microsoft.com/office/officeart/2005/8/layout/bProcess4"/>
    <dgm:cxn modelId="{266112BB-FEDB-44A6-ACC9-C34B941CDE18}" srcId="{A351D47D-FF5D-4D85-B15E-3C971050A1B6}" destId="{65DD0767-1ED2-4C95-9A50-5779ED6D8A52}" srcOrd="1" destOrd="0" parTransId="{74F8E354-CE51-4F82-A7B0-D80FEF75CF3A}" sibTransId="{50627279-EB54-4B2C-8359-A23453277FA2}"/>
    <dgm:cxn modelId="{E491BB4E-CA90-4A95-BEC5-72BE5BD71F53}" srcId="{A351D47D-FF5D-4D85-B15E-3C971050A1B6}" destId="{351B69BA-CF42-46BC-A4D9-4D93F6748C5E}" srcOrd="4" destOrd="0" parTransId="{101A7ED2-6082-4AE1-9A9F-DA32E5970F3B}" sibTransId="{3C122589-49F4-44BF-AF97-1ADA6B7E2A63}"/>
    <dgm:cxn modelId="{99A57161-3BF3-491E-BDE8-A34BED7D4F37}" srcId="{A351D47D-FF5D-4D85-B15E-3C971050A1B6}" destId="{40D5A914-94F1-4A98-B19E-2E6931B2E206}" srcOrd="3" destOrd="0" parTransId="{414B3595-FB62-4CE8-AAA2-CD173E940170}" sibTransId="{CB707029-94DB-4CE1-B7FE-0523D6ADDCEE}"/>
    <dgm:cxn modelId="{2EFF783B-7D44-4EC5-80C0-5D4574CD403C}" type="presOf" srcId="{39BADFE6-73DF-4A96-AB99-C2C9BC9AD50F}" destId="{37927A65-B9B6-4D80-906D-259EDC04D6E9}" srcOrd="0" destOrd="0" presId="urn:microsoft.com/office/officeart/2005/8/layout/bProcess4"/>
    <dgm:cxn modelId="{517430C2-35EA-4973-A4D4-58970A04C236}" type="presOf" srcId="{A351D47D-FF5D-4D85-B15E-3C971050A1B6}" destId="{34C88FA3-0213-4B95-A0C7-6F883DE8920B}" srcOrd="0" destOrd="0" presId="urn:microsoft.com/office/officeart/2005/8/layout/bProcess4"/>
    <dgm:cxn modelId="{7DB4C276-10EA-4DE5-8D7E-3C20764B7521}" srcId="{A351D47D-FF5D-4D85-B15E-3C971050A1B6}" destId="{F605F7E9-B8F0-40AE-9D55-9B24E6348588}" srcOrd="0" destOrd="0" parTransId="{51B59D2D-31FA-4F65-B84B-96C6EEBB309B}" sibTransId="{39BADFE6-73DF-4A96-AB99-C2C9BC9AD50F}"/>
    <dgm:cxn modelId="{6DB69FD2-FB3A-4034-BCFC-FB51D93A19C2}" type="presOf" srcId="{40D5A914-94F1-4A98-B19E-2E6931B2E206}" destId="{680EB6E4-699C-47C7-95A1-8724A78A4E88}" srcOrd="0" destOrd="0" presId="urn:microsoft.com/office/officeart/2005/8/layout/bProcess4"/>
    <dgm:cxn modelId="{CB2AE6CA-2662-4D7B-8104-045C8E13948D}" type="presParOf" srcId="{34C88FA3-0213-4B95-A0C7-6F883DE8920B}" destId="{46194D18-3A3D-4594-9484-59A1280F67FD}" srcOrd="0" destOrd="0" presId="urn:microsoft.com/office/officeart/2005/8/layout/bProcess4"/>
    <dgm:cxn modelId="{5F468011-D7DA-4704-861B-54CD6DFE580E}" type="presParOf" srcId="{46194D18-3A3D-4594-9484-59A1280F67FD}" destId="{495D0BB1-0D42-4C7C-B2D7-565B29C132B1}" srcOrd="0" destOrd="0" presId="urn:microsoft.com/office/officeart/2005/8/layout/bProcess4"/>
    <dgm:cxn modelId="{0756BFF2-AECB-48E8-998E-AF1FA2A69DDB}" type="presParOf" srcId="{46194D18-3A3D-4594-9484-59A1280F67FD}" destId="{1B8AF399-A854-4FCD-AAC4-4FF1B35E53A4}" srcOrd="1" destOrd="0" presId="urn:microsoft.com/office/officeart/2005/8/layout/bProcess4"/>
    <dgm:cxn modelId="{27355E72-F402-4C2F-AB99-F04958812678}" type="presParOf" srcId="{34C88FA3-0213-4B95-A0C7-6F883DE8920B}" destId="{37927A65-B9B6-4D80-906D-259EDC04D6E9}" srcOrd="1" destOrd="0" presId="urn:microsoft.com/office/officeart/2005/8/layout/bProcess4"/>
    <dgm:cxn modelId="{3D44E4C7-5861-4880-93EA-0DC6BA3C1A1C}" type="presParOf" srcId="{34C88FA3-0213-4B95-A0C7-6F883DE8920B}" destId="{8715AF25-7DCA-4ABB-A4D2-ED3DECF6709A}" srcOrd="2" destOrd="0" presId="urn:microsoft.com/office/officeart/2005/8/layout/bProcess4"/>
    <dgm:cxn modelId="{3BCE2A4B-49AF-40E2-8E75-CF69E9F89BB7}" type="presParOf" srcId="{8715AF25-7DCA-4ABB-A4D2-ED3DECF6709A}" destId="{138906FC-C23F-4B2E-98E9-78039BEB61EC}" srcOrd="0" destOrd="0" presId="urn:microsoft.com/office/officeart/2005/8/layout/bProcess4"/>
    <dgm:cxn modelId="{DCF980A3-4F28-4C11-BEE1-3065359D2CDE}" type="presParOf" srcId="{8715AF25-7DCA-4ABB-A4D2-ED3DECF6709A}" destId="{14D2833B-F637-497C-BFBC-3F593426DEFB}" srcOrd="1" destOrd="0" presId="urn:microsoft.com/office/officeart/2005/8/layout/bProcess4"/>
    <dgm:cxn modelId="{EDB145E7-58DB-4ADE-80B3-15B121BF32F3}" type="presParOf" srcId="{34C88FA3-0213-4B95-A0C7-6F883DE8920B}" destId="{8D040D39-9301-4AB2-B4D5-D8E04B185B87}" srcOrd="3" destOrd="0" presId="urn:microsoft.com/office/officeart/2005/8/layout/bProcess4"/>
    <dgm:cxn modelId="{BCCA380A-3573-4E1E-A47A-64373DF29CF0}" type="presParOf" srcId="{34C88FA3-0213-4B95-A0C7-6F883DE8920B}" destId="{7F9018B9-ADE0-4A2F-96F3-ABD13A3432C7}" srcOrd="4" destOrd="0" presId="urn:microsoft.com/office/officeart/2005/8/layout/bProcess4"/>
    <dgm:cxn modelId="{429B04F0-06A8-43E2-BB01-D8F5ACCD98C6}" type="presParOf" srcId="{7F9018B9-ADE0-4A2F-96F3-ABD13A3432C7}" destId="{9F8F048C-78F7-4ECF-AFB5-B446861A8085}" srcOrd="0" destOrd="0" presId="urn:microsoft.com/office/officeart/2005/8/layout/bProcess4"/>
    <dgm:cxn modelId="{DE17FF94-52BF-47D6-80FA-D052E269ED1F}" type="presParOf" srcId="{7F9018B9-ADE0-4A2F-96F3-ABD13A3432C7}" destId="{31986A11-6FC5-4F16-9EC9-CD21979FBAA1}" srcOrd="1" destOrd="0" presId="urn:microsoft.com/office/officeart/2005/8/layout/bProcess4"/>
    <dgm:cxn modelId="{15B6ADC1-4277-414B-A01E-5DE42CDC8654}" type="presParOf" srcId="{34C88FA3-0213-4B95-A0C7-6F883DE8920B}" destId="{871FFB4E-F7EA-4087-8B71-95BD44FCEC06}" srcOrd="5" destOrd="0" presId="urn:microsoft.com/office/officeart/2005/8/layout/bProcess4"/>
    <dgm:cxn modelId="{5583B0F2-D0B7-4056-861C-C532010FA043}" type="presParOf" srcId="{34C88FA3-0213-4B95-A0C7-6F883DE8920B}" destId="{40EC4A79-4E48-4BD3-AFE8-87E0E0D3CAD2}" srcOrd="6" destOrd="0" presId="urn:microsoft.com/office/officeart/2005/8/layout/bProcess4"/>
    <dgm:cxn modelId="{C9C2147C-0345-40A4-8444-14F815681670}" type="presParOf" srcId="{40EC4A79-4E48-4BD3-AFE8-87E0E0D3CAD2}" destId="{FC78A107-39E8-42D6-B022-9AD9E15FA3A7}" srcOrd="0" destOrd="0" presId="urn:microsoft.com/office/officeart/2005/8/layout/bProcess4"/>
    <dgm:cxn modelId="{5F4F251F-661B-4E41-AF19-50363176EDEE}" type="presParOf" srcId="{40EC4A79-4E48-4BD3-AFE8-87E0E0D3CAD2}" destId="{680EB6E4-699C-47C7-95A1-8724A78A4E88}" srcOrd="1" destOrd="0" presId="urn:microsoft.com/office/officeart/2005/8/layout/bProcess4"/>
    <dgm:cxn modelId="{747F7F51-F45D-4708-BDC2-059BED47B6E8}" type="presParOf" srcId="{34C88FA3-0213-4B95-A0C7-6F883DE8920B}" destId="{F93A6CD0-FD18-4F76-B702-3550B072689E}" srcOrd="7" destOrd="0" presId="urn:microsoft.com/office/officeart/2005/8/layout/bProcess4"/>
    <dgm:cxn modelId="{2BD41CD9-5AE9-41EF-9145-F3220C8B0EC1}" type="presParOf" srcId="{34C88FA3-0213-4B95-A0C7-6F883DE8920B}" destId="{CC553F27-7A30-4E18-9EF6-225065DAE33A}" srcOrd="8" destOrd="0" presId="urn:microsoft.com/office/officeart/2005/8/layout/bProcess4"/>
    <dgm:cxn modelId="{08BBA337-E0F0-4D1A-AF48-C60844A54ED4}" type="presParOf" srcId="{CC553F27-7A30-4E18-9EF6-225065DAE33A}" destId="{8543A30B-33E8-49AE-99C6-66CD1BE225EB}" srcOrd="0" destOrd="0" presId="urn:microsoft.com/office/officeart/2005/8/layout/bProcess4"/>
    <dgm:cxn modelId="{73EB4125-903C-4E32-91B1-D62D38C2971D}" type="presParOf" srcId="{CC553F27-7A30-4E18-9EF6-225065DAE33A}" destId="{2F67FCB2-BBA0-4307-ADCE-8D0310A44145}" srcOrd="1" destOrd="0" presId="urn:microsoft.com/office/officeart/2005/8/layout/bProcess4"/>
    <dgm:cxn modelId="{66C48A76-28BC-4E85-9E1F-738FE47EF9C2}" type="presParOf" srcId="{34C88FA3-0213-4B95-A0C7-6F883DE8920B}" destId="{6FB2DDD0-2421-44EE-83DD-2D771C873190}" srcOrd="9" destOrd="0" presId="urn:microsoft.com/office/officeart/2005/8/layout/bProcess4"/>
    <dgm:cxn modelId="{326AE1A7-0233-4FF3-8953-B7C570D726A8}" type="presParOf" srcId="{34C88FA3-0213-4B95-A0C7-6F883DE8920B}" destId="{10E0F4A3-62BC-4A3F-81E8-B3B5448C83E3}" srcOrd="10" destOrd="0" presId="urn:microsoft.com/office/officeart/2005/8/layout/bProcess4"/>
    <dgm:cxn modelId="{BD1A26C7-EE34-48DD-8854-FD37A4E37B48}" type="presParOf" srcId="{10E0F4A3-62BC-4A3F-81E8-B3B5448C83E3}" destId="{24927501-068E-4FC5-910B-6CAE705C272C}" srcOrd="0" destOrd="0" presId="urn:microsoft.com/office/officeart/2005/8/layout/bProcess4"/>
    <dgm:cxn modelId="{CAD9957C-61CC-4359-B1DC-8D8B7DA1129B}" type="presParOf" srcId="{10E0F4A3-62BC-4A3F-81E8-B3B5448C83E3}" destId="{020A10E5-37F6-40C2-873A-EA9FA051E2DE}" srcOrd="1" destOrd="0" presId="urn:microsoft.com/office/officeart/2005/8/layout/bProcess4"/>
    <dgm:cxn modelId="{7133A691-450C-490F-8747-1580A2AD6816}" type="presParOf" srcId="{34C88FA3-0213-4B95-A0C7-6F883DE8920B}" destId="{25E80483-6F1E-4BC8-8456-16ED02F11EAA}" srcOrd="11" destOrd="0" presId="urn:microsoft.com/office/officeart/2005/8/layout/bProcess4"/>
    <dgm:cxn modelId="{D7CD7A41-6812-42CE-BF43-2122794578F2}" type="presParOf" srcId="{34C88FA3-0213-4B95-A0C7-6F883DE8920B}" destId="{C8647F12-2AE4-4A6E-854C-58D2A813FB56}" srcOrd="12" destOrd="0" presId="urn:microsoft.com/office/officeart/2005/8/layout/bProcess4"/>
    <dgm:cxn modelId="{63DFAFC1-5495-4038-B00F-E3035009D7B0}" type="presParOf" srcId="{C8647F12-2AE4-4A6E-854C-58D2A813FB56}" destId="{7BB85A04-7EA5-47FC-887F-43C5366550C9}" srcOrd="0" destOrd="0" presId="urn:microsoft.com/office/officeart/2005/8/layout/bProcess4"/>
    <dgm:cxn modelId="{501828DD-002C-47EF-9847-37818CB9ABF5}" type="presParOf" srcId="{C8647F12-2AE4-4A6E-854C-58D2A813FB56}" destId="{C4A61943-E191-4960-BFC3-DE6FFF72BF9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4560140-980F-45E3-9726-60699A22E277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211DFE7-A64C-4625-B769-63B59BDEDE0D}">
      <dgm:prSet phldrT="[ข้อความ]" custT="1"/>
      <dgm:spPr>
        <a:solidFill>
          <a:srgbClr val="00B0F0"/>
        </a:solidFill>
      </dgm:spPr>
      <dgm:t>
        <a:bodyPr/>
        <a:lstStyle/>
        <a:p>
          <a:pPr>
            <a:lnSpc>
              <a:spcPct val="100000"/>
            </a:lnSpc>
          </a:pPr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คลื่นวิทยุรับ</a:t>
          </a:r>
        </a:p>
        <a:p>
          <a:pPr>
            <a:lnSpc>
              <a:spcPct val="100000"/>
            </a:lnSpc>
          </a:pPr>
          <a:r>
            <a:rPr lang="th-TH" sz="2000" b="1" dirty="0" smtClean="0">
              <a:latin typeface="4805_KwangMD_Melt" pitchFamily="2" charset="0"/>
              <a:cs typeface="4805_KwangMD_Melt" pitchFamily="2" charset="0"/>
            </a:rPr>
            <a:t>และเลือกสถานี</a:t>
          </a:r>
          <a:endParaRPr lang="th-TH" sz="2000" b="1" dirty="0">
            <a:latin typeface="4805_KwangMD_Melt" pitchFamily="2" charset="0"/>
            <a:cs typeface="4805_KwangMD_Melt" pitchFamily="2" charset="0"/>
          </a:endParaRPr>
        </a:p>
      </dgm:t>
    </dgm:pt>
    <dgm:pt modelId="{9546F805-C13F-4C27-AA3E-2C4491CB0B45}" type="parTrans" cxnId="{494965C7-F0F3-4B11-99D4-B29EDDCB1F1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8BC99C04-2ED3-4197-A5B6-2C74BE58B859}" type="sibTrans" cxnId="{494965C7-F0F3-4B11-99D4-B29EDDCB1F1A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912BA822-1A22-417E-BE40-D050D0D0AA67}">
      <dgm:prSet phldrT="[ข้อความ]"/>
      <dgm:spPr>
        <a:solidFill>
          <a:srgbClr val="FFC000"/>
        </a:solidFill>
      </dgm:spPr>
      <dgm:t>
        <a:bodyPr/>
        <a:lstStyle/>
        <a:p>
          <a:r>
            <a:rPr lang="th-TH" b="1" dirty="0" smtClean="0">
              <a:latin typeface="4805_KwangMD_Melt" pitchFamily="2" charset="0"/>
              <a:cs typeface="4805_KwangMD_Melt" pitchFamily="2" charset="0"/>
            </a:rPr>
            <a:t>ตัดคลื่นวิทยุ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6162A5BA-F8F2-4D83-842F-6E824743E940}" type="parTrans" cxnId="{BD776499-56AC-4491-A804-5D84AD8E930C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63BC3E48-B662-45D0-8CFD-8148CD791CD8}" type="sibTrans" cxnId="{BD776499-56AC-4491-A804-5D84AD8E930C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87148E67-6CE2-4A52-A366-122F87515C3B}">
      <dgm:prSet phldrT="[ข้อความ]"/>
      <dgm:spPr>
        <a:solidFill>
          <a:srgbClr val="C00000"/>
        </a:solidFill>
      </dgm:spPr>
      <dgm:t>
        <a:bodyPr/>
        <a:lstStyle/>
        <a:p>
          <a:r>
            <a:rPr lang="th-TH" b="1" dirty="0" smtClean="0">
              <a:latin typeface="4805_KwangMD_Melt" pitchFamily="2" charset="0"/>
              <a:cs typeface="4805_KwangMD_Melt" pitchFamily="2" charset="0"/>
            </a:rPr>
            <a:t>ขยายสัญญาณเสียง</a:t>
          </a:r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A0217B04-4CFC-4782-A078-DADCD77F01B5}" type="parTrans" cxnId="{41F4FDA9-2DC8-47BD-9A3B-64925D92500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DCF1608F-F4AA-4986-B31C-07E57E0E2AB7}" type="sibTrans" cxnId="{41F4FDA9-2DC8-47BD-9A3B-64925D92500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16582D00-D529-4875-8FEC-E1B9A3E176E3}">
      <dgm:prSet phldrT="[ข้อความ]" custT="1"/>
      <dgm:spPr>
        <a:solidFill>
          <a:srgbClr val="92D050"/>
        </a:solidFill>
      </dgm:spPr>
      <dgm:t>
        <a:bodyPr/>
        <a:lstStyle/>
        <a:p>
          <a:pPr>
            <a:lnSpc>
              <a:spcPct val="100000"/>
            </a:lnSpc>
          </a:pPr>
          <a:r>
            <a:rPr lang="th-TH" sz="2400" b="1" dirty="0" smtClean="0">
              <a:latin typeface="4805_KwangMD_Melt" pitchFamily="2" charset="0"/>
              <a:cs typeface="4805_KwangMD_Melt" pitchFamily="2" charset="0"/>
            </a:rPr>
            <a:t>คลื่นวิทยุ</a:t>
          </a:r>
          <a:endParaRPr lang="th-TH" sz="2400" b="1" dirty="0">
            <a:latin typeface="4805_KwangMD_Melt" pitchFamily="2" charset="0"/>
            <a:cs typeface="4805_KwangMD_Melt" pitchFamily="2" charset="0"/>
          </a:endParaRPr>
        </a:p>
      </dgm:t>
    </dgm:pt>
    <dgm:pt modelId="{61258D43-5C97-44B7-9C61-8E4AEE382C11}" type="parTrans" cxnId="{B63CB10F-15D0-483D-9FF8-7F12F0A846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06F46245-41A4-409B-A91C-88946C276898}" type="sibTrans" cxnId="{B63CB10F-15D0-483D-9FF8-7F12F0A8462E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CA8AD495-7BA7-47A2-88D5-EE0326C44DEB}">
      <dgm:prSet phldrT="[ข้อความ]"/>
      <dgm:spPr>
        <a:solidFill>
          <a:srgbClr val="0070C0"/>
        </a:solidFill>
      </dgm:spPr>
      <dgm:t>
        <a:bodyPr/>
        <a:lstStyle/>
        <a:p>
          <a:endParaRPr lang="th-TH" b="1" dirty="0">
            <a:latin typeface="4805_KwangMD_Melt" pitchFamily="2" charset="0"/>
            <a:cs typeface="4805_KwangMD_Melt" pitchFamily="2" charset="0"/>
          </a:endParaRPr>
        </a:p>
      </dgm:t>
    </dgm:pt>
    <dgm:pt modelId="{90819890-988C-45AF-BC61-B09B9434FF2F}" type="parTrans" cxnId="{072BA018-CC20-45F2-B8D8-FB44A26A6E1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2C824630-945E-445B-AAA6-FEC70FB1F331}" type="sibTrans" cxnId="{072BA018-CC20-45F2-B8D8-FB44A26A6E15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17E6472-91C2-4EDA-B620-658CDAE47A9E}" type="pres">
      <dgm:prSet presAssocID="{D4560140-980F-45E3-9726-60699A22E277}" presName="Name0" presStyleCnt="0">
        <dgm:presLayoutVars>
          <dgm:dir/>
          <dgm:resizeHandles val="exact"/>
        </dgm:presLayoutVars>
      </dgm:prSet>
      <dgm:spPr/>
    </dgm:pt>
    <dgm:pt modelId="{A1A3FF89-4A2B-4E1D-A055-0E9BBE86B7E7}" type="pres">
      <dgm:prSet presAssocID="{16582D00-D529-4875-8FEC-E1B9A3E176E3}" presName="node" presStyleLbl="node1" presStyleIdx="0" presStyleCnt="5" custLinFactNeighborX="10735" custLinFactNeighborY="-6478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F252CAA-9F45-4613-8448-4B71243B2B23}" type="pres">
      <dgm:prSet presAssocID="{06F46245-41A4-409B-A91C-88946C276898}" presName="sibTrans" presStyleLbl="sibTrans2D1" presStyleIdx="0" presStyleCnt="4" custAng="21162195" custScaleX="150567" custScaleY="111913" custLinFactNeighborX="9376" custLinFactNeighborY="8694"/>
      <dgm:spPr/>
      <dgm:t>
        <a:bodyPr/>
        <a:lstStyle/>
        <a:p>
          <a:endParaRPr lang="th-TH"/>
        </a:p>
      </dgm:t>
    </dgm:pt>
    <dgm:pt modelId="{33F12024-1EB4-477B-8624-5A96E6B60A3A}" type="pres">
      <dgm:prSet presAssocID="{06F46245-41A4-409B-A91C-88946C276898}" presName="connectorText" presStyleLbl="sibTrans2D1" presStyleIdx="0" presStyleCnt="4"/>
      <dgm:spPr/>
      <dgm:t>
        <a:bodyPr/>
        <a:lstStyle/>
        <a:p>
          <a:endParaRPr lang="th-TH"/>
        </a:p>
      </dgm:t>
    </dgm:pt>
    <dgm:pt modelId="{F46DDF9C-B9FE-4E9C-A620-B3636BD5E1E4}" type="pres">
      <dgm:prSet presAssocID="{6211DFE7-A64C-4625-B769-63B59BDEDE0D}" presName="node" presStyleLbl="node1" presStyleIdx="1" presStyleCnt="5" custLinFactNeighborX="-836" custLinFactNeighborY="-3544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B1A50F0-2871-46EF-8A10-F3C00742CC88}" type="pres">
      <dgm:prSet presAssocID="{8BC99C04-2ED3-4197-A5B6-2C74BE58B859}" presName="sibTrans" presStyleLbl="sibTrans2D1" presStyleIdx="1" presStyleCnt="4"/>
      <dgm:spPr/>
      <dgm:t>
        <a:bodyPr/>
        <a:lstStyle/>
        <a:p>
          <a:endParaRPr lang="th-TH"/>
        </a:p>
      </dgm:t>
    </dgm:pt>
    <dgm:pt modelId="{A8C65EEE-6EE1-440F-9E2A-20D71B39FF5F}" type="pres">
      <dgm:prSet presAssocID="{8BC99C04-2ED3-4197-A5B6-2C74BE58B859}" presName="connectorText" presStyleLbl="sibTrans2D1" presStyleIdx="1" presStyleCnt="4"/>
      <dgm:spPr/>
      <dgm:t>
        <a:bodyPr/>
        <a:lstStyle/>
        <a:p>
          <a:endParaRPr lang="th-TH"/>
        </a:p>
      </dgm:t>
    </dgm:pt>
    <dgm:pt modelId="{E5EC0B58-7494-443D-8CCC-34E52B776DD6}" type="pres">
      <dgm:prSet presAssocID="{912BA822-1A22-417E-BE40-D050D0D0AA67}" presName="node" presStyleLbl="node1" presStyleIdx="2" presStyleCnt="5" custScaleX="90898" custScaleY="108408" custLinFactNeighborX="-13606" custLinFactNeighborY="-3455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C338482-A695-4A6C-B3B0-C32E34FA45FC}" type="pres">
      <dgm:prSet presAssocID="{63BC3E48-B662-45D0-8CFD-8148CD791CD8}" presName="sibTrans" presStyleLbl="sibTrans2D1" presStyleIdx="2" presStyleCnt="4"/>
      <dgm:spPr/>
      <dgm:t>
        <a:bodyPr/>
        <a:lstStyle/>
        <a:p>
          <a:endParaRPr lang="th-TH"/>
        </a:p>
      </dgm:t>
    </dgm:pt>
    <dgm:pt modelId="{8DCB8EDD-8B81-452D-91FD-FC0F6CB64070}" type="pres">
      <dgm:prSet presAssocID="{63BC3E48-B662-45D0-8CFD-8148CD791CD8}" presName="connectorText" presStyleLbl="sibTrans2D1" presStyleIdx="2" presStyleCnt="4"/>
      <dgm:spPr/>
      <dgm:t>
        <a:bodyPr/>
        <a:lstStyle/>
        <a:p>
          <a:endParaRPr lang="th-TH"/>
        </a:p>
      </dgm:t>
    </dgm:pt>
    <dgm:pt modelId="{8B508DFD-8A87-4C10-93EE-B573001E700A}" type="pres">
      <dgm:prSet presAssocID="{87148E67-6CE2-4A52-A366-122F87515C3B}" presName="node" presStyleLbl="node1" presStyleIdx="3" presStyleCnt="5" custLinFactNeighborX="-1820" custLinFactNeighborY="-3544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98C49FE-3587-481F-9D70-7E2BE176F453}" type="pres">
      <dgm:prSet presAssocID="{DCF1608F-F4AA-4986-B31C-07E57E0E2AB7}" presName="sibTrans" presStyleLbl="sibTrans2D1" presStyleIdx="3" presStyleCnt="4"/>
      <dgm:spPr/>
      <dgm:t>
        <a:bodyPr/>
        <a:lstStyle/>
        <a:p>
          <a:endParaRPr lang="th-TH"/>
        </a:p>
      </dgm:t>
    </dgm:pt>
    <dgm:pt modelId="{AB67713C-4C5C-4D71-94A9-06C7D408F046}" type="pres">
      <dgm:prSet presAssocID="{DCF1608F-F4AA-4986-B31C-07E57E0E2AB7}" presName="connectorText" presStyleLbl="sibTrans2D1" presStyleIdx="3" presStyleCnt="4"/>
      <dgm:spPr/>
      <dgm:t>
        <a:bodyPr/>
        <a:lstStyle/>
        <a:p>
          <a:endParaRPr lang="th-TH"/>
        </a:p>
      </dgm:t>
    </dgm:pt>
    <dgm:pt modelId="{C5CB70B1-1886-42FE-8ED0-40FB78E4FA0D}" type="pres">
      <dgm:prSet presAssocID="{CA8AD495-7BA7-47A2-88D5-EE0326C44DEB}" presName="node" presStyleLbl="node1" presStyleIdx="4" presStyleCnt="5" custLinFactNeighborX="2032" custLinFactNeighborY="-335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C940C71-C65C-48FA-A1AA-74479A6C78ED}" type="presOf" srcId="{63BC3E48-B662-45D0-8CFD-8148CD791CD8}" destId="{8DCB8EDD-8B81-452D-91FD-FC0F6CB64070}" srcOrd="1" destOrd="0" presId="urn:microsoft.com/office/officeart/2005/8/layout/process1"/>
    <dgm:cxn modelId="{41F4FDA9-2DC8-47BD-9A3B-64925D925005}" srcId="{D4560140-980F-45E3-9726-60699A22E277}" destId="{87148E67-6CE2-4A52-A366-122F87515C3B}" srcOrd="3" destOrd="0" parTransId="{A0217B04-4CFC-4782-A078-DADCD77F01B5}" sibTransId="{DCF1608F-F4AA-4986-B31C-07E57E0E2AB7}"/>
    <dgm:cxn modelId="{494965C7-F0F3-4B11-99D4-B29EDDCB1F1A}" srcId="{D4560140-980F-45E3-9726-60699A22E277}" destId="{6211DFE7-A64C-4625-B769-63B59BDEDE0D}" srcOrd="1" destOrd="0" parTransId="{9546F805-C13F-4C27-AA3E-2C4491CB0B45}" sibTransId="{8BC99C04-2ED3-4197-A5B6-2C74BE58B859}"/>
    <dgm:cxn modelId="{D5FBCB92-EF78-4174-BCB4-27D4829C3B0C}" type="presOf" srcId="{8BC99C04-2ED3-4197-A5B6-2C74BE58B859}" destId="{A8C65EEE-6EE1-440F-9E2A-20D71B39FF5F}" srcOrd="1" destOrd="0" presId="urn:microsoft.com/office/officeart/2005/8/layout/process1"/>
    <dgm:cxn modelId="{BD776499-56AC-4491-A804-5D84AD8E930C}" srcId="{D4560140-980F-45E3-9726-60699A22E277}" destId="{912BA822-1A22-417E-BE40-D050D0D0AA67}" srcOrd="2" destOrd="0" parTransId="{6162A5BA-F8F2-4D83-842F-6E824743E940}" sibTransId="{63BC3E48-B662-45D0-8CFD-8148CD791CD8}"/>
    <dgm:cxn modelId="{95CD15D5-F49B-4C85-971B-2E3749B0A259}" type="presOf" srcId="{63BC3E48-B662-45D0-8CFD-8148CD791CD8}" destId="{9C338482-A695-4A6C-B3B0-C32E34FA45FC}" srcOrd="0" destOrd="0" presId="urn:microsoft.com/office/officeart/2005/8/layout/process1"/>
    <dgm:cxn modelId="{2E59A1B3-B3F5-4FC3-9FC7-3FFA89D2D16F}" type="presOf" srcId="{CA8AD495-7BA7-47A2-88D5-EE0326C44DEB}" destId="{C5CB70B1-1886-42FE-8ED0-40FB78E4FA0D}" srcOrd="0" destOrd="0" presId="urn:microsoft.com/office/officeart/2005/8/layout/process1"/>
    <dgm:cxn modelId="{C52DDE36-8AF4-4B8C-9234-38F728F0B049}" type="presOf" srcId="{D4560140-980F-45E3-9726-60699A22E277}" destId="{A17E6472-91C2-4EDA-B620-658CDAE47A9E}" srcOrd="0" destOrd="0" presId="urn:microsoft.com/office/officeart/2005/8/layout/process1"/>
    <dgm:cxn modelId="{34ED8F60-D3DE-4715-87E5-23A79045BF45}" type="presOf" srcId="{87148E67-6CE2-4A52-A366-122F87515C3B}" destId="{8B508DFD-8A87-4C10-93EE-B573001E700A}" srcOrd="0" destOrd="0" presId="urn:microsoft.com/office/officeart/2005/8/layout/process1"/>
    <dgm:cxn modelId="{59529734-E3C2-4F68-8CDC-FE5720C78C04}" type="presOf" srcId="{6211DFE7-A64C-4625-B769-63B59BDEDE0D}" destId="{F46DDF9C-B9FE-4E9C-A620-B3636BD5E1E4}" srcOrd="0" destOrd="0" presId="urn:microsoft.com/office/officeart/2005/8/layout/process1"/>
    <dgm:cxn modelId="{F98D907F-52F8-4BC9-9CF2-CC02C2B9FBC9}" type="presOf" srcId="{16582D00-D529-4875-8FEC-E1B9A3E176E3}" destId="{A1A3FF89-4A2B-4E1D-A055-0E9BBE86B7E7}" srcOrd="0" destOrd="0" presId="urn:microsoft.com/office/officeart/2005/8/layout/process1"/>
    <dgm:cxn modelId="{D3D5788B-80F4-4564-9866-652D3B88A19E}" type="presOf" srcId="{06F46245-41A4-409B-A91C-88946C276898}" destId="{DF252CAA-9F45-4613-8448-4B71243B2B23}" srcOrd="0" destOrd="0" presId="urn:microsoft.com/office/officeart/2005/8/layout/process1"/>
    <dgm:cxn modelId="{B63CB10F-15D0-483D-9FF8-7F12F0A8462E}" srcId="{D4560140-980F-45E3-9726-60699A22E277}" destId="{16582D00-D529-4875-8FEC-E1B9A3E176E3}" srcOrd="0" destOrd="0" parTransId="{61258D43-5C97-44B7-9C61-8E4AEE382C11}" sibTransId="{06F46245-41A4-409B-A91C-88946C276898}"/>
    <dgm:cxn modelId="{32402AF5-397D-415E-9665-B431E32B80FA}" type="presOf" srcId="{8BC99C04-2ED3-4197-A5B6-2C74BE58B859}" destId="{8B1A50F0-2871-46EF-8A10-F3C00742CC88}" srcOrd="0" destOrd="0" presId="urn:microsoft.com/office/officeart/2005/8/layout/process1"/>
    <dgm:cxn modelId="{5C182132-A26A-48F0-80EC-927FDDAB66CC}" type="presOf" srcId="{DCF1608F-F4AA-4986-B31C-07E57E0E2AB7}" destId="{898C49FE-3587-481F-9D70-7E2BE176F453}" srcOrd="0" destOrd="0" presId="urn:microsoft.com/office/officeart/2005/8/layout/process1"/>
    <dgm:cxn modelId="{8B77BE9A-DB85-41FC-A2B2-02759418CF74}" type="presOf" srcId="{06F46245-41A4-409B-A91C-88946C276898}" destId="{33F12024-1EB4-477B-8624-5A96E6B60A3A}" srcOrd="1" destOrd="0" presId="urn:microsoft.com/office/officeart/2005/8/layout/process1"/>
    <dgm:cxn modelId="{072BA018-CC20-45F2-B8D8-FB44A26A6E15}" srcId="{D4560140-980F-45E3-9726-60699A22E277}" destId="{CA8AD495-7BA7-47A2-88D5-EE0326C44DEB}" srcOrd="4" destOrd="0" parTransId="{90819890-988C-45AF-BC61-B09B9434FF2F}" sibTransId="{2C824630-945E-445B-AAA6-FEC70FB1F331}"/>
    <dgm:cxn modelId="{FEE68703-BBEF-4C35-8A57-02A00A388617}" type="presOf" srcId="{DCF1608F-F4AA-4986-B31C-07E57E0E2AB7}" destId="{AB67713C-4C5C-4D71-94A9-06C7D408F046}" srcOrd="1" destOrd="0" presId="urn:microsoft.com/office/officeart/2005/8/layout/process1"/>
    <dgm:cxn modelId="{5662D7F4-FE08-4754-828F-2BC87B88D675}" type="presOf" srcId="{912BA822-1A22-417E-BE40-D050D0D0AA67}" destId="{E5EC0B58-7494-443D-8CCC-34E52B776DD6}" srcOrd="0" destOrd="0" presId="urn:microsoft.com/office/officeart/2005/8/layout/process1"/>
    <dgm:cxn modelId="{5C35DA50-D041-48FB-A89C-C10EF70F5165}" type="presParOf" srcId="{A17E6472-91C2-4EDA-B620-658CDAE47A9E}" destId="{A1A3FF89-4A2B-4E1D-A055-0E9BBE86B7E7}" srcOrd="0" destOrd="0" presId="urn:microsoft.com/office/officeart/2005/8/layout/process1"/>
    <dgm:cxn modelId="{A185B620-C254-4781-90DC-02DA807F5BBF}" type="presParOf" srcId="{A17E6472-91C2-4EDA-B620-658CDAE47A9E}" destId="{DF252CAA-9F45-4613-8448-4B71243B2B23}" srcOrd="1" destOrd="0" presId="urn:microsoft.com/office/officeart/2005/8/layout/process1"/>
    <dgm:cxn modelId="{7CECD807-35D8-4FC2-96A7-DB5949CDCBAA}" type="presParOf" srcId="{DF252CAA-9F45-4613-8448-4B71243B2B23}" destId="{33F12024-1EB4-477B-8624-5A96E6B60A3A}" srcOrd="0" destOrd="0" presId="urn:microsoft.com/office/officeart/2005/8/layout/process1"/>
    <dgm:cxn modelId="{64B0512C-348A-4382-B649-AF3033312C6C}" type="presParOf" srcId="{A17E6472-91C2-4EDA-B620-658CDAE47A9E}" destId="{F46DDF9C-B9FE-4E9C-A620-B3636BD5E1E4}" srcOrd="2" destOrd="0" presId="urn:microsoft.com/office/officeart/2005/8/layout/process1"/>
    <dgm:cxn modelId="{B285D2F0-D68B-4C83-AE3D-800D418725BE}" type="presParOf" srcId="{A17E6472-91C2-4EDA-B620-658CDAE47A9E}" destId="{8B1A50F0-2871-46EF-8A10-F3C00742CC88}" srcOrd="3" destOrd="0" presId="urn:microsoft.com/office/officeart/2005/8/layout/process1"/>
    <dgm:cxn modelId="{6F52372D-DDC4-4872-8FDC-61B0554CA7B3}" type="presParOf" srcId="{8B1A50F0-2871-46EF-8A10-F3C00742CC88}" destId="{A8C65EEE-6EE1-440F-9E2A-20D71B39FF5F}" srcOrd="0" destOrd="0" presId="urn:microsoft.com/office/officeart/2005/8/layout/process1"/>
    <dgm:cxn modelId="{2F2311C5-556C-4788-A9EB-8A7660923704}" type="presParOf" srcId="{A17E6472-91C2-4EDA-B620-658CDAE47A9E}" destId="{E5EC0B58-7494-443D-8CCC-34E52B776DD6}" srcOrd="4" destOrd="0" presId="urn:microsoft.com/office/officeart/2005/8/layout/process1"/>
    <dgm:cxn modelId="{D25CC67A-2AD7-41F1-ACA7-70976D6DF121}" type="presParOf" srcId="{A17E6472-91C2-4EDA-B620-658CDAE47A9E}" destId="{9C338482-A695-4A6C-B3B0-C32E34FA45FC}" srcOrd="5" destOrd="0" presId="urn:microsoft.com/office/officeart/2005/8/layout/process1"/>
    <dgm:cxn modelId="{F35D8A05-7B9D-4D7F-9251-D1F77473B21F}" type="presParOf" srcId="{9C338482-A695-4A6C-B3B0-C32E34FA45FC}" destId="{8DCB8EDD-8B81-452D-91FD-FC0F6CB64070}" srcOrd="0" destOrd="0" presId="urn:microsoft.com/office/officeart/2005/8/layout/process1"/>
    <dgm:cxn modelId="{8BE9B20C-36A5-4837-BCB8-B2D6FA505422}" type="presParOf" srcId="{A17E6472-91C2-4EDA-B620-658CDAE47A9E}" destId="{8B508DFD-8A87-4C10-93EE-B573001E700A}" srcOrd="6" destOrd="0" presId="urn:microsoft.com/office/officeart/2005/8/layout/process1"/>
    <dgm:cxn modelId="{1D1C1769-6E09-4134-8206-DD68A8D49F9B}" type="presParOf" srcId="{A17E6472-91C2-4EDA-B620-658CDAE47A9E}" destId="{898C49FE-3587-481F-9D70-7E2BE176F453}" srcOrd="7" destOrd="0" presId="urn:microsoft.com/office/officeart/2005/8/layout/process1"/>
    <dgm:cxn modelId="{8ADA4A80-4A64-44A1-99E6-D6F6BF586809}" type="presParOf" srcId="{898C49FE-3587-481F-9D70-7E2BE176F453}" destId="{AB67713C-4C5C-4D71-94A9-06C7D408F046}" srcOrd="0" destOrd="0" presId="urn:microsoft.com/office/officeart/2005/8/layout/process1"/>
    <dgm:cxn modelId="{81FE1F7E-8149-4469-BC53-3B50D1BE49BC}" type="presParOf" srcId="{A17E6472-91C2-4EDA-B620-658CDAE47A9E}" destId="{C5CB70B1-1886-42FE-8ED0-40FB78E4FA0D}" srcOrd="8" destOrd="0" presId="urn:microsoft.com/office/officeart/2005/8/layout/process1"/>
  </dgm:cxnLst>
  <dgm:bg>
    <a:solidFill>
      <a:srgbClr val="FFFFCC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7541B2D-F1BC-45E3-AE78-45B4E9DCDFE0}" type="doc">
      <dgm:prSet loTypeId="urn:microsoft.com/office/officeart/2005/8/layout/process1" loCatId="process" qsTypeId="urn:microsoft.com/office/officeart/2005/8/quickstyle/3d4" qsCatId="3D" csTypeId="urn:microsoft.com/office/officeart/2005/8/colors/colorful1" csCatId="colorful" phldr="1"/>
      <dgm:spPr/>
    </dgm:pt>
    <dgm:pt modelId="{BA0F61B0-ACA4-4E05-92F1-FB73207312CD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3600" b="1" dirty="0" smtClean="0">
              <a:latin typeface="4805_KwangMD_Melt" pitchFamily="2" charset="0"/>
              <a:cs typeface="4805_KwangMD_Melt" pitchFamily="2" charset="0"/>
            </a:rPr>
            <a:t>เสียง</a:t>
          </a:r>
          <a:endParaRPr lang="th-TH" sz="3600" b="1" dirty="0">
            <a:latin typeface="4805_KwangMD_Melt" pitchFamily="2" charset="0"/>
            <a:cs typeface="4805_KwangMD_Melt" pitchFamily="2" charset="0"/>
          </a:endParaRPr>
        </a:p>
      </dgm:t>
    </dgm:pt>
    <dgm:pt modelId="{9C64FDF5-8682-4882-93A6-EFF273DC5765}" type="parTrans" cxnId="{E0F5CA9A-AD77-4807-A133-92E078B6A3EF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E3EAD77A-3516-44C1-9112-1E9DC743F127}" type="sibTrans" cxnId="{E0F5CA9A-AD77-4807-A133-92E078B6A3EF}">
      <dgm:prSet/>
      <dgm:spPr>
        <a:solidFill>
          <a:srgbClr val="FF0000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8304A9AF-1009-4FD5-943F-ED1BB04DFBF2}">
      <dgm:prSet phldrT="[ข้อความ]" custT="1"/>
      <dgm:spPr>
        <a:solidFill>
          <a:srgbClr val="00B0F0"/>
        </a:solidFill>
      </dgm:spPr>
      <dgm:t>
        <a:bodyPr/>
        <a:lstStyle/>
        <a:p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สัญญาณไฟฟ้า</a:t>
          </a:r>
          <a:endParaRPr lang="th-TH" sz="3200" b="1" dirty="0">
            <a:latin typeface="4805_KwangMD_Melt" pitchFamily="2" charset="0"/>
            <a:cs typeface="4805_KwangMD_Melt" pitchFamily="2" charset="0"/>
          </a:endParaRPr>
        </a:p>
      </dgm:t>
    </dgm:pt>
    <dgm:pt modelId="{B10C64E9-50C7-4E2E-B43F-F7D2531656E2}" type="parTrans" cxnId="{64785171-B21A-40A2-BCAE-9D12B005E218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7967B273-4953-45BA-B355-261751407F60}" type="sibTrans" cxnId="{64785171-B21A-40A2-BCAE-9D12B005E218}">
      <dgm:prSet/>
      <dgm:spPr>
        <a:solidFill>
          <a:srgbClr val="FF0000"/>
        </a:solidFill>
      </dgm:spPr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ABDEAE6A-41DD-4312-B860-7CD1DBF54581}">
      <dgm:prSet phldrT="[ข้อความ]" custT="1"/>
      <dgm:spPr>
        <a:solidFill>
          <a:srgbClr val="00B050"/>
        </a:solidFill>
      </dgm:spPr>
      <dgm:t>
        <a:bodyPr/>
        <a:lstStyle/>
        <a:p>
          <a:pPr algn="ctr"/>
          <a:r>
            <a:rPr lang="th-TH" sz="3200" b="1" dirty="0" smtClean="0">
              <a:latin typeface="4805_KwangMD_Melt" pitchFamily="2" charset="0"/>
              <a:cs typeface="4805_KwangMD_Melt" pitchFamily="2" charset="0"/>
            </a:rPr>
            <a:t>บันทึกเป็นสัญญาณแม่เหล็กลงแทบบันทึกเสียง</a:t>
          </a:r>
          <a:endParaRPr lang="th-TH" sz="3200" b="1" dirty="0">
            <a:latin typeface="4805_KwangMD_Melt" pitchFamily="2" charset="0"/>
            <a:cs typeface="4805_KwangMD_Melt" pitchFamily="2" charset="0"/>
          </a:endParaRPr>
        </a:p>
      </dgm:t>
    </dgm:pt>
    <dgm:pt modelId="{F83A3F78-45DE-4BA8-AD04-1CCA40702E8B}" type="parTrans" cxnId="{83C66129-AD5F-4D95-8701-B791238C3F4C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1B857226-0A7A-44B0-BAB8-E1CBD58685C6}" type="sibTrans" cxnId="{83C66129-AD5F-4D95-8701-B791238C3F4C}">
      <dgm:prSet/>
      <dgm:spPr/>
      <dgm:t>
        <a:bodyPr/>
        <a:lstStyle/>
        <a:p>
          <a:endParaRPr lang="th-TH" b="1">
            <a:latin typeface="4805_KwangMD_Melt" pitchFamily="2" charset="0"/>
            <a:cs typeface="4805_KwangMD_Melt" pitchFamily="2" charset="0"/>
          </a:endParaRPr>
        </a:p>
      </dgm:t>
    </dgm:pt>
    <dgm:pt modelId="{5121F63F-D4F7-4844-B653-F3F935E4DB26}" type="pres">
      <dgm:prSet presAssocID="{57541B2D-F1BC-45E3-AE78-45B4E9DCDFE0}" presName="Name0" presStyleCnt="0">
        <dgm:presLayoutVars>
          <dgm:dir/>
          <dgm:resizeHandles val="exact"/>
        </dgm:presLayoutVars>
      </dgm:prSet>
      <dgm:spPr/>
    </dgm:pt>
    <dgm:pt modelId="{5EAA5EDE-70F1-425B-B6E0-4B31496AECC0}" type="pres">
      <dgm:prSet presAssocID="{BA0F61B0-ACA4-4E05-92F1-FB73207312C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F9E39B4-7A15-4FDF-A3FA-C85ED4F16BE0}" type="pres">
      <dgm:prSet presAssocID="{E3EAD77A-3516-44C1-9112-1E9DC743F127}" presName="sibTrans" presStyleLbl="sibTrans2D1" presStyleIdx="0" presStyleCnt="2"/>
      <dgm:spPr/>
      <dgm:t>
        <a:bodyPr/>
        <a:lstStyle/>
        <a:p>
          <a:endParaRPr lang="th-TH"/>
        </a:p>
      </dgm:t>
    </dgm:pt>
    <dgm:pt modelId="{2806D52E-22DF-4354-AD23-C84668677472}" type="pres">
      <dgm:prSet presAssocID="{E3EAD77A-3516-44C1-9112-1E9DC743F127}" presName="connectorText" presStyleLbl="sibTrans2D1" presStyleIdx="0" presStyleCnt="2"/>
      <dgm:spPr/>
      <dgm:t>
        <a:bodyPr/>
        <a:lstStyle/>
        <a:p>
          <a:endParaRPr lang="th-TH"/>
        </a:p>
      </dgm:t>
    </dgm:pt>
    <dgm:pt modelId="{286669BA-774A-4682-956E-2EB6AC64E52D}" type="pres">
      <dgm:prSet presAssocID="{8304A9AF-1009-4FD5-943F-ED1BB04DFBF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CE0B9B-E010-4B64-B659-A3A3AA9EC9F5}" type="pres">
      <dgm:prSet presAssocID="{7967B273-4953-45BA-B355-261751407F60}" presName="sibTrans" presStyleLbl="sibTrans2D1" presStyleIdx="1" presStyleCnt="2"/>
      <dgm:spPr/>
      <dgm:t>
        <a:bodyPr/>
        <a:lstStyle/>
        <a:p>
          <a:endParaRPr lang="th-TH"/>
        </a:p>
      </dgm:t>
    </dgm:pt>
    <dgm:pt modelId="{6F960BEA-ACE6-4DA3-AFAE-D9474E153C70}" type="pres">
      <dgm:prSet presAssocID="{7967B273-4953-45BA-B355-261751407F60}" presName="connectorText" presStyleLbl="sibTrans2D1" presStyleIdx="1" presStyleCnt="2"/>
      <dgm:spPr/>
      <dgm:t>
        <a:bodyPr/>
        <a:lstStyle/>
        <a:p>
          <a:endParaRPr lang="th-TH"/>
        </a:p>
      </dgm:t>
    </dgm:pt>
    <dgm:pt modelId="{062C6134-9742-4659-8FCC-002CEB3E631E}" type="pres">
      <dgm:prSet presAssocID="{ABDEAE6A-41DD-4312-B860-7CD1DBF54581}" presName="node" presStyleLbl="node1" presStyleIdx="2" presStyleCnt="3" custScaleY="1980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16F2330-B0D8-4EB3-8CCC-9E7B518FB516}" type="presOf" srcId="{7967B273-4953-45BA-B355-261751407F60}" destId="{6F960BEA-ACE6-4DA3-AFAE-D9474E153C70}" srcOrd="1" destOrd="0" presId="urn:microsoft.com/office/officeart/2005/8/layout/process1"/>
    <dgm:cxn modelId="{E0F5CA9A-AD77-4807-A133-92E078B6A3EF}" srcId="{57541B2D-F1BC-45E3-AE78-45B4E9DCDFE0}" destId="{BA0F61B0-ACA4-4E05-92F1-FB73207312CD}" srcOrd="0" destOrd="0" parTransId="{9C64FDF5-8682-4882-93A6-EFF273DC5765}" sibTransId="{E3EAD77A-3516-44C1-9112-1E9DC743F127}"/>
    <dgm:cxn modelId="{CBFAE6F1-DE00-4C16-8F27-3A07639309D6}" type="presOf" srcId="{E3EAD77A-3516-44C1-9112-1E9DC743F127}" destId="{2806D52E-22DF-4354-AD23-C84668677472}" srcOrd="1" destOrd="0" presId="urn:microsoft.com/office/officeart/2005/8/layout/process1"/>
    <dgm:cxn modelId="{64785171-B21A-40A2-BCAE-9D12B005E218}" srcId="{57541B2D-F1BC-45E3-AE78-45B4E9DCDFE0}" destId="{8304A9AF-1009-4FD5-943F-ED1BB04DFBF2}" srcOrd="1" destOrd="0" parTransId="{B10C64E9-50C7-4E2E-B43F-F7D2531656E2}" sibTransId="{7967B273-4953-45BA-B355-261751407F60}"/>
    <dgm:cxn modelId="{7A8F6065-EF95-47B8-AF56-0102DE3C5DA1}" type="presOf" srcId="{ABDEAE6A-41DD-4312-B860-7CD1DBF54581}" destId="{062C6134-9742-4659-8FCC-002CEB3E631E}" srcOrd="0" destOrd="0" presId="urn:microsoft.com/office/officeart/2005/8/layout/process1"/>
    <dgm:cxn modelId="{14D471F2-4BA6-4B45-AEAD-CE3A86027634}" type="presOf" srcId="{E3EAD77A-3516-44C1-9112-1E9DC743F127}" destId="{3F9E39B4-7A15-4FDF-A3FA-C85ED4F16BE0}" srcOrd="0" destOrd="0" presId="urn:microsoft.com/office/officeart/2005/8/layout/process1"/>
    <dgm:cxn modelId="{741E9B7F-CCB2-4645-91D8-D51DA26361BB}" type="presOf" srcId="{7967B273-4953-45BA-B355-261751407F60}" destId="{5FCE0B9B-E010-4B64-B659-A3A3AA9EC9F5}" srcOrd="0" destOrd="0" presId="urn:microsoft.com/office/officeart/2005/8/layout/process1"/>
    <dgm:cxn modelId="{36560079-670B-4E69-A818-8954C4BA6814}" type="presOf" srcId="{8304A9AF-1009-4FD5-943F-ED1BB04DFBF2}" destId="{286669BA-774A-4682-956E-2EB6AC64E52D}" srcOrd="0" destOrd="0" presId="urn:microsoft.com/office/officeart/2005/8/layout/process1"/>
    <dgm:cxn modelId="{83C66129-AD5F-4D95-8701-B791238C3F4C}" srcId="{57541B2D-F1BC-45E3-AE78-45B4E9DCDFE0}" destId="{ABDEAE6A-41DD-4312-B860-7CD1DBF54581}" srcOrd="2" destOrd="0" parTransId="{F83A3F78-45DE-4BA8-AD04-1CCA40702E8B}" sibTransId="{1B857226-0A7A-44B0-BAB8-E1CBD58685C6}"/>
    <dgm:cxn modelId="{538B4B32-4432-4593-9AA0-93B3A8610216}" type="presOf" srcId="{BA0F61B0-ACA4-4E05-92F1-FB73207312CD}" destId="{5EAA5EDE-70F1-425B-B6E0-4B31496AECC0}" srcOrd="0" destOrd="0" presId="urn:microsoft.com/office/officeart/2005/8/layout/process1"/>
    <dgm:cxn modelId="{DC3AB2E4-327A-4226-AEDB-859539AAC852}" type="presOf" srcId="{57541B2D-F1BC-45E3-AE78-45B4E9DCDFE0}" destId="{5121F63F-D4F7-4844-B653-F3F935E4DB26}" srcOrd="0" destOrd="0" presId="urn:microsoft.com/office/officeart/2005/8/layout/process1"/>
    <dgm:cxn modelId="{EB58F320-E669-486E-AB06-D052D83962E5}" type="presParOf" srcId="{5121F63F-D4F7-4844-B653-F3F935E4DB26}" destId="{5EAA5EDE-70F1-425B-B6E0-4B31496AECC0}" srcOrd="0" destOrd="0" presId="urn:microsoft.com/office/officeart/2005/8/layout/process1"/>
    <dgm:cxn modelId="{AB8D4B24-E93A-4594-81C4-E3FC11FC7B44}" type="presParOf" srcId="{5121F63F-D4F7-4844-B653-F3F935E4DB26}" destId="{3F9E39B4-7A15-4FDF-A3FA-C85ED4F16BE0}" srcOrd="1" destOrd="0" presId="urn:microsoft.com/office/officeart/2005/8/layout/process1"/>
    <dgm:cxn modelId="{26541BBC-529B-4735-A08A-BC6ADD424002}" type="presParOf" srcId="{3F9E39B4-7A15-4FDF-A3FA-C85ED4F16BE0}" destId="{2806D52E-22DF-4354-AD23-C84668677472}" srcOrd="0" destOrd="0" presId="urn:microsoft.com/office/officeart/2005/8/layout/process1"/>
    <dgm:cxn modelId="{06A5E171-05AF-4934-B5EC-81541C7875DA}" type="presParOf" srcId="{5121F63F-D4F7-4844-B653-F3F935E4DB26}" destId="{286669BA-774A-4682-956E-2EB6AC64E52D}" srcOrd="2" destOrd="0" presId="urn:microsoft.com/office/officeart/2005/8/layout/process1"/>
    <dgm:cxn modelId="{8BF500DF-B724-4B66-A9F4-07CBEAF325E1}" type="presParOf" srcId="{5121F63F-D4F7-4844-B653-F3F935E4DB26}" destId="{5FCE0B9B-E010-4B64-B659-A3A3AA9EC9F5}" srcOrd="3" destOrd="0" presId="urn:microsoft.com/office/officeart/2005/8/layout/process1"/>
    <dgm:cxn modelId="{F7C8821F-0136-4126-ABEA-377377D96A32}" type="presParOf" srcId="{5FCE0B9B-E010-4B64-B659-A3A3AA9EC9F5}" destId="{6F960BEA-ACE6-4DA3-AFAE-D9474E153C70}" srcOrd="0" destOrd="0" presId="urn:microsoft.com/office/officeart/2005/8/layout/process1"/>
    <dgm:cxn modelId="{BAE0C2E8-1926-4002-9A18-40B5365B434D}" type="presParOf" srcId="{5121F63F-D4F7-4844-B653-F3F935E4DB26}" destId="{062C6134-9742-4659-8FCC-002CEB3E631E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A778D-4AAD-43B5-8AEC-BF7B4968807E}">
      <dsp:nvSpPr>
        <dsp:cNvPr id="0" name=""/>
        <dsp:cNvSpPr/>
      </dsp:nvSpPr>
      <dsp:spPr>
        <a:xfrm>
          <a:off x="345814" y="2529535"/>
          <a:ext cx="2406202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แหล่งกำเนิดไฟฟ้า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1543" y="2555264"/>
        <a:ext cx="2354744" cy="826993"/>
      </dsp:txXfrm>
    </dsp:sp>
    <dsp:sp modelId="{07BAC942-0284-4C1F-8B54-3E8F987915CF}">
      <dsp:nvSpPr>
        <dsp:cNvPr id="0" name=""/>
        <dsp:cNvSpPr/>
      </dsp:nvSpPr>
      <dsp:spPr>
        <a:xfrm rot="17252539">
          <a:off x="1918347" y="1817582"/>
          <a:ext cx="238672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2386721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7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52039" y="1771230"/>
        <a:ext cx="119336" cy="119336"/>
      </dsp:txXfrm>
    </dsp:sp>
    <dsp:sp modelId="{53E561D7-5D48-4E54-AA8D-F54121490667}">
      <dsp:nvSpPr>
        <dsp:cNvPr id="0" name=""/>
        <dsp:cNvSpPr/>
      </dsp:nvSpPr>
      <dsp:spPr>
        <a:xfrm>
          <a:off x="3471398" y="253809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การเสียดสี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97127" y="279538"/>
        <a:ext cx="1705445" cy="826993"/>
      </dsp:txXfrm>
    </dsp:sp>
    <dsp:sp modelId="{A647C519-FF9A-4F6A-88CE-9AAD96439F2C}">
      <dsp:nvSpPr>
        <dsp:cNvPr id="0" name=""/>
        <dsp:cNvSpPr/>
      </dsp:nvSpPr>
      <dsp:spPr>
        <a:xfrm rot="17996544">
          <a:off x="2391070" y="2330994"/>
          <a:ext cx="14412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441274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75676" y="2308277"/>
        <a:ext cx="72063" cy="72063"/>
      </dsp:txXfrm>
    </dsp:sp>
    <dsp:sp modelId="{3640CF65-9855-423F-8AF0-FC908F3495EF}">
      <dsp:nvSpPr>
        <dsp:cNvPr id="0" name=""/>
        <dsp:cNvSpPr/>
      </dsp:nvSpPr>
      <dsp:spPr>
        <a:xfrm>
          <a:off x="3471398" y="1280631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ความร้อน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97127" y="1306360"/>
        <a:ext cx="1705445" cy="826993"/>
      </dsp:txXfrm>
    </dsp:sp>
    <dsp:sp modelId="{E13EDA78-6077-4BA4-8F29-AD9447611C47}">
      <dsp:nvSpPr>
        <dsp:cNvPr id="0" name=""/>
        <dsp:cNvSpPr/>
      </dsp:nvSpPr>
      <dsp:spPr>
        <a:xfrm rot="18334778">
          <a:off x="4987727" y="1238639"/>
          <a:ext cx="1150617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150617" y="13315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534271" y="1223189"/>
        <a:ext cx="57530" cy="57530"/>
      </dsp:txXfrm>
    </dsp:sp>
    <dsp:sp modelId="{7BBBF53D-0FA2-4F58-87F2-5CB62DD583E3}">
      <dsp:nvSpPr>
        <dsp:cNvPr id="0" name=""/>
        <dsp:cNvSpPr/>
      </dsp:nvSpPr>
      <dsp:spPr>
        <a:xfrm>
          <a:off x="5897770" y="344825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err="1" smtClean="0">
              <a:latin typeface="4805_KwangMD_Melt" pitchFamily="2" charset="0"/>
              <a:cs typeface="4805_KwangMD_Melt" pitchFamily="2" charset="0"/>
            </a:rPr>
            <a:t>เทอร์</a:t>
          </a: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โม</a:t>
          </a:r>
          <a:r>
            <a:rPr lang="th-TH" sz="2400" b="1" kern="1200" dirty="0" err="1" smtClean="0">
              <a:latin typeface="4805_KwangMD_Melt" pitchFamily="2" charset="0"/>
              <a:cs typeface="4805_KwangMD_Melt" pitchFamily="2" charset="0"/>
            </a:rPr>
            <a:t>คับเปิล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923499" y="370554"/>
        <a:ext cx="1705445" cy="826993"/>
      </dsp:txXfrm>
    </dsp:sp>
    <dsp:sp modelId="{2D58B874-2835-4754-8FFB-8E9E63F37E73}">
      <dsp:nvSpPr>
        <dsp:cNvPr id="0" name=""/>
        <dsp:cNvSpPr/>
      </dsp:nvSpPr>
      <dsp:spPr>
        <a:xfrm rot="24990">
          <a:off x="5228293" y="1708975"/>
          <a:ext cx="66948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69485" y="13315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546299" y="1705553"/>
        <a:ext cx="33474" cy="33474"/>
      </dsp:txXfrm>
    </dsp:sp>
    <dsp:sp modelId="{C927A069-7FD4-4B3C-B897-9D4FEB48B0FB}">
      <dsp:nvSpPr>
        <dsp:cNvPr id="0" name=""/>
        <dsp:cNvSpPr/>
      </dsp:nvSpPr>
      <dsp:spPr>
        <a:xfrm>
          <a:off x="5897770" y="1285498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ไพโรมิเตอร์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923499" y="1311227"/>
        <a:ext cx="1705445" cy="826993"/>
      </dsp:txXfrm>
    </dsp:sp>
    <dsp:sp modelId="{853D9AEB-F527-407E-A782-8A757FB016BA}">
      <dsp:nvSpPr>
        <dsp:cNvPr id="0" name=""/>
        <dsp:cNvSpPr/>
      </dsp:nvSpPr>
      <dsp:spPr>
        <a:xfrm rot="20210766">
          <a:off x="2720506" y="2801624"/>
          <a:ext cx="782402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82402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92147" y="2795380"/>
        <a:ext cx="39120" cy="39120"/>
      </dsp:txXfrm>
    </dsp:sp>
    <dsp:sp modelId="{15304A58-4CD5-4BE1-BAD2-6ADC909E7C6F}">
      <dsp:nvSpPr>
        <dsp:cNvPr id="0" name=""/>
        <dsp:cNvSpPr/>
      </dsp:nvSpPr>
      <dsp:spPr>
        <a:xfrm>
          <a:off x="3471398" y="2221892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แรงกดดัน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97127" y="2247621"/>
        <a:ext cx="1705445" cy="826993"/>
      </dsp:txXfrm>
    </dsp:sp>
    <dsp:sp modelId="{21AE5B58-EEAA-495F-AD9C-B2A146362731}">
      <dsp:nvSpPr>
        <dsp:cNvPr id="0" name=""/>
        <dsp:cNvSpPr/>
      </dsp:nvSpPr>
      <dsp:spPr>
        <a:xfrm rot="2482381">
          <a:off x="2632389" y="3272255"/>
          <a:ext cx="95863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958635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87741" y="3261604"/>
        <a:ext cx="47931" cy="47931"/>
      </dsp:txXfrm>
    </dsp:sp>
    <dsp:sp modelId="{180D7861-90FC-4D9C-803A-99EDA07760F2}">
      <dsp:nvSpPr>
        <dsp:cNvPr id="0" name=""/>
        <dsp:cNvSpPr/>
      </dsp:nvSpPr>
      <dsp:spPr>
        <a:xfrm>
          <a:off x="3471398" y="3163154"/>
          <a:ext cx="2188399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การทำปฏิกิริยาเคมี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97127" y="3188883"/>
        <a:ext cx="2136941" cy="826993"/>
      </dsp:txXfrm>
    </dsp:sp>
    <dsp:sp modelId="{2229223E-6388-420B-A194-C6E00E8AB6CD}">
      <dsp:nvSpPr>
        <dsp:cNvPr id="0" name=""/>
        <dsp:cNvSpPr/>
      </dsp:nvSpPr>
      <dsp:spPr>
        <a:xfrm rot="3954214">
          <a:off x="2241589" y="3742885"/>
          <a:ext cx="172521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725215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61066" y="3713070"/>
        <a:ext cx="86260" cy="86260"/>
      </dsp:txXfrm>
    </dsp:sp>
    <dsp:sp modelId="{8BACC62E-EFBC-4193-AD37-360B5529C230}">
      <dsp:nvSpPr>
        <dsp:cNvPr id="0" name=""/>
        <dsp:cNvSpPr/>
      </dsp:nvSpPr>
      <dsp:spPr>
        <a:xfrm>
          <a:off x="3456377" y="4104415"/>
          <a:ext cx="1814038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สนามแม่เหล็ก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82106" y="4130144"/>
        <a:ext cx="1762580" cy="826993"/>
      </dsp:txXfrm>
    </dsp:sp>
    <dsp:sp modelId="{C36E0A87-2021-4FD6-AABA-027E2643D619}">
      <dsp:nvSpPr>
        <dsp:cNvPr id="0" name=""/>
        <dsp:cNvSpPr/>
      </dsp:nvSpPr>
      <dsp:spPr>
        <a:xfrm>
          <a:off x="5270415" y="4530325"/>
          <a:ext cx="73962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39621" y="13315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621735" y="4525150"/>
        <a:ext cx="36981" cy="36981"/>
      </dsp:txXfrm>
    </dsp:sp>
    <dsp:sp modelId="{D5CEB9FD-BD49-43F1-9089-DD76BA37A240}">
      <dsp:nvSpPr>
        <dsp:cNvPr id="0" name=""/>
        <dsp:cNvSpPr/>
      </dsp:nvSpPr>
      <dsp:spPr>
        <a:xfrm>
          <a:off x="6010036" y="4104415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err="1" smtClean="0">
              <a:latin typeface="4805_KwangMD_Melt" pitchFamily="2" charset="0"/>
              <a:cs typeface="4805_KwangMD_Melt" pitchFamily="2" charset="0"/>
            </a:rPr>
            <a:t>เจนเนอารเตอร์</a:t>
          </a:r>
          <a:endParaRPr lang="th-TH" sz="29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035765" y="4130144"/>
        <a:ext cx="1705445" cy="826993"/>
      </dsp:txXfrm>
    </dsp:sp>
    <dsp:sp modelId="{E1273B37-0C22-4651-A206-763828010CFE}">
      <dsp:nvSpPr>
        <dsp:cNvPr id="0" name=""/>
        <dsp:cNvSpPr/>
      </dsp:nvSpPr>
      <dsp:spPr>
        <a:xfrm rot="4467012">
          <a:off x="1792646" y="4218220"/>
          <a:ext cx="262150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2621501" y="13315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800" b="1" kern="1200">
            <a:latin typeface="4805_KwangMD_Melt" pitchFamily="2" charset="0"/>
            <a:cs typeface="4805_KwangMD_Melt" pitchFamily="2" charset="0"/>
          </a:endParaRPr>
        </a:p>
      </dsp:txBody>
      <dsp:txXfrm>
        <a:off x="3037860" y="4165998"/>
        <a:ext cx="131075" cy="131075"/>
      </dsp:txXfrm>
    </dsp:sp>
    <dsp:sp modelId="{66F78219-B5FB-4128-8633-E2B6F9E67F46}">
      <dsp:nvSpPr>
        <dsp:cNvPr id="0" name=""/>
        <dsp:cNvSpPr/>
      </dsp:nvSpPr>
      <dsp:spPr>
        <a:xfrm>
          <a:off x="3454778" y="5055084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แสงสว่าง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480507" y="5080813"/>
        <a:ext cx="1705445" cy="826993"/>
      </dsp:txXfrm>
    </dsp:sp>
    <dsp:sp modelId="{FCC4E098-56A9-4058-A5E1-13419A88717C}">
      <dsp:nvSpPr>
        <dsp:cNvPr id="0" name=""/>
        <dsp:cNvSpPr/>
      </dsp:nvSpPr>
      <dsp:spPr>
        <a:xfrm rot="20902">
          <a:off x="5211676" y="5482988"/>
          <a:ext cx="65565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55653" y="13315"/>
              </a:lnTo>
            </a:path>
          </a:pathLst>
        </a:custGeom>
        <a:noFill/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523111" y="5479912"/>
        <a:ext cx="32782" cy="32782"/>
      </dsp:txXfrm>
    </dsp:sp>
    <dsp:sp modelId="{9BA9B496-C617-4885-9F1E-B0CE6A9AA50A}">
      <dsp:nvSpPr>
        <dsp:cNvPr id="0" name=""/>
        <dsp:cNvSpPr/>
      </dsp:nvSpPr>
      <dsp:spPr>
        <a:xfrm>
          <a:off x="5867323" y="5059071"/>
          <a:ext cx="3316805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smtClean="0">
              <a:latin typeface="4805_KwangMD_Melt" pitchFamily="2" charset="0"/>
              <a:cs typeface="4805_KwangMD_Melt" pitchFamily="2" charset="0"/>
            </a:rPr>
            <a:t>เซลล์แสงอาทิตย์หรือ</a:t>
          </a:r>
          <a:r>
            <a:rPr lang="th-TH" sz="2900" b="1" kern="1200" dirty="0" err="1" smtClean="0">
              <a:latin typeface="4805_KwangMD_Melt" pitchFamily="2" charset="0"/>
              <a:cs typeface="4805_KwangMD_Melt" pitchFamily="2" charset="0"/>
            </a:rPr>
            <a:t>โซลาร์</a:t>
          </a:r>
          <a:r>
            <a:rPr lang="th-TH" sz="2900" b="1" kern="1200" dirty="0" smtClean="0">
              <a:latin typeface="4805_KwangMD_Melt" pitchFamily="2" charset="0"/>
              <a:cs typeface="4805_KwangMD_Melt" pitchFamily="2" charset="0"/>
            </a:rPr>
            <a:t>เซลล์</a:t>
          </a:r>
          <a:endParaRPr lang="th-TH" sz="29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893052" y="5084800"/>
        <a:ext cx="3265347" cy="826993"/>
      </dsp:txXfrm>
    </dsp:sp>
    <dsp:sp modelId="{79D98630-BA00-46FB-9342-F35BDAC61F77}">
      <dsp:nvSpPr>
        <dsp:cNvPr id="0" name=""/>
        <dsp:cNvSpPr/>
      </dsp:nvSpPr>
      <dsp:spPr>
        <a:xfrm>
          <a:off x="7034645" y="2221892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err="1" smtClean="0">
              <a:latin typeface="4805_KwangMD_Melt" pitchFamily="2" charset="0"/>
              <a:cs typeface="4805_KwangMD_Melt" pitchFamily="2" charset="0"/>
            </a:rPr>
            <a:t>อิเล็กโทรไลต์</a:t>
          </a:r>
          <a:endParaRPr lang="th-TH" sz="29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7060374" y="2247621"/>
        <a:ext cx="1705445" cy="826993"/>
      </dsp:txXfrm>
    </dsp:sp>
    <dsp:sp modelId="{F010C0DC-B4B6-42F6-BA10-264ED0955B38}">
      <dsp:nvSpPr>
        <dsp:cNvPr id="0" name=""/>
        <dsp:cNvSpPr/>
      </dsp:nvSpPr>
      <dsp:spPr>
        <a:xfrm>
          <a:off x="7034645" y="3163154"/>
          <a:ext cx="1756903" cy="8784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b="1" kern="1200" dirty="0" err="1" smtClean="0">
              <a:latin typeface="4805_KwangMD_Melt" pitchFamily="2" charset="0"/>
              <a:cs typeface="4805_KwangMD_Melt" pitchFamily="2" charset="0"/>
            </a:rPr>
            <a:t>โวล</a:t>
          </a:r>
          <a:r>
            <a:rPr lang="th-TH" sz="2900" b="1" kern="1200" dirty="0" smtClean="0">
              <a:latin typeface="4805_KwangMD_Melt" pitchFamily="2" charset="0"/>
              <a:cs typeface="4805_KwangMD_Melt" pitchFamily="2" charset="0"/>
            </a:rPr>
            <a:t>ตาอิกเซลล์</a:t>
          </a:r>
          <a:endParaRPr lang="th-TH" sz="29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7060374" y="3188883"/>
        <a:ext cx="1705445" cy="82699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4987E4-7306-4F40-A5D8-8BD83D51F675}">
      <dsp:nvSpPr>
        <dsp:cNvPr id="0" name=""/>
        <dsp:cNvSpPr/>
      </dsp:nvSpPr>
      <dsp:spPr>
        <a:xfrm>
          <a:off x="3607" y="1273765"/>
          <a:ext cx="1577249" cy="1744832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thaiDi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สัญญาณแม่เหล็กที่บันทึกเอาไว้ในเทปบันทึกเสียง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9803" y="1319961"/>
        <a:ext cx="1484857" cy="1652440"/>
      </dsp:txXfrm>
    </dsp:sp>
    <dsp:sp modelId="{AF3FA3D0-914D-4B5A-8698-4A1F2A4320C0}">
      <dsp:nvSpPr>
        <dsp:cNvPr id="0" name=""/>
        <dsp:cNvSpPr/>
      </dsp:nvSpPr>
      <dsp:spPr>
        <a:xfrm>
          <a:off x="1738581" y="1950603"/>
          <a:ext cx="334376" cy="39115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b="1" kern="1200">
            <a:latin typeface="4805_KwangMD_Melt" pitchFamily="2" charset="0"/>
            <a:cs typeface="4805_KwangMD_Melt" pitchFamily="2" charset="0"/>
          </a:endParaRPr>
        </a:p>
      </dsp:txBody>
      <dsp:txXfrm>
        <a:off x="1738581" y="2028834"/>
        <a:ext cx="234063" cy="234695"/>
      </dsp:txXfrm>
    </dsp:sp>
    <dsp:sp modelId="{5E7B81C2-BC95-42C1-8CE5-D5DDBC1C7330}">
      <dsp:nvSpPr>
        <dsp:cNvPr id="0" name=""/>
        <dsp:cNvSpPr/>
      </dsp:nvSpPr>
      <dsp:spPr>
        <a:xfrm>
          <a:off x="2211756" y="1273765"/>
          <a:ext cx="1577249" cy="1744832"/>
        </a:xfrm>
        <a:prstGeom prst="roundRect">
          <a:avLst>
            <a:gd name="adj" fmla="val 10000"/>
          </a:avLst>
        </a:prstGeom>
        <a:solidFill>
          <a:srgbClr val="33CCFF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สัญญาณ</a:t>
          </a:r>
          <a:br>
            <a:rPr lang="th-TH" sz="28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ไฟฟ้า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257952" y="1319961"/>
        <a:ext cx="1484857" cy="1652440"/>
      </dsp:txXfrm>
    </dsp:sp>
    <dsp:sp modelId="{A5E75BA7-D32F-4D58-8693-4499E572D945}">
      <dsp:nvSpPr>
        <dsp:cNvPr id="0" name=""/>
        <dsp:cNvSpPr/>
      </dsp:nvSpPr>
      <dsp:spPr>
        <a:xfrm>
          <a:off x="3946731" y="1950603"/>
          <a:ext cx="334376" cy="391157"/>
        </a:xfrm>
        <a:prstGeom prst="rightArrow">
          <a:avLst>
            <a:gd name="adj1" fmla="val 60000"/>
            <a:gd name="adj2" fmla="val 50000"/>
          </a:avLst>
        </a:prstGeom>
        <a:solidFill>
          <a:srgbClr val="FF99CC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946731" y="2028834"/>
        <a:ext cx="234063" cy="234695"/>
      </dsp:txXfrm>
    </dsp:sp>
    <dsp:sp modelId="{04CD8154-8473-4D59-A55D-0B0580206873}">
      <dsp:nvSpPr>
        <dsp:cNvPr id="0" name=""/>
        <dsp:cNvSpPr/>
      </dsp:nvSpPr>
      <dsp:spPr>
        <a:xfrm>
          <a:off x="4419905" y="1273765"/>
          <a:ext cx="1577249" cy="1744832"/>
        </a:xfrm>
        <a:prstGeom prst="roundRect">
          <a:avLst>
            <a:gd name="adj" fmla="val 10000"/>
          </a:avLst>
        </a:prstGeom>
        <a:solidFill>
          <a:srgbClr val="92D050">
            <a:alpha val="67000"/>
          </a:srgb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ขยาย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466101" y="1319961"/>
        <a:ext cx="1484857" cy="1652440"/>
      </dsp:txXfrm>
    </dsp:sp>
    <dsp:sp modelId="{338B3C21-2E51-4D98-91F2-7404DE87F0FA}">
      <dsp:nvSpPr>
        <dsp:cNvPr id="0" name=""/>
        <dsp:cNvSpPr/>
      </dsp:nvSpPr>
      <dsp:spPr>
        <a:xfrm>
          <a:off x="6154880" y="1950603"/>
          <a:ext cx="334376" cy="39115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50000"/>
              </a:schemeClr>
            </a:gs>
            <a:gs pos="3400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40000"/>
              </a:schemeClr>
            </a:gs>
            <a:gs pos="7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54880" y="2028834"/>
        <a:ext cx="234063" cy="234695"/>
      </dsp:txXfrm>
    </dsp:sp>
    <dsp:sp modelId="{B12FC0EC-A5F7-43DF-B127-F710A5DE2E7C}">
      <dsp:nvSpPr>
        <dsp:cNvPr id="0" name=""/>
        <dsp:cNvSpPr/>
      </dsp:nvSpPr>
      <dsp:spPr>
        <a:xfrm>
          <a:off x="6628055" y="1273765"/>
          <a:ext cx="1577249" cy="17448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50000"/>
              </a:schemeClr>
            </a:gs>
            <a:gs pos="34000">
              <a:schemeClr val="accent5">
                <a:hueOff val="-12397374"/>
                <a:satOff val="18550"/>
                <a:lumOff val="-20783"/>
                <a:alphaOff val="0"/>
                <a:shade val="70000"/>
                <a:satMod val="140000"/>
              </a:schemeClr>
            </a:gs>
            <a:gs pos="7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5">
                <a:hueOff val="-12397374"/>
                <a:satOff val="18550"/>
                <a:lumOff val="-20783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5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674251" y="1319961"/>
        <a:ext cx="1484857" cy="16524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61E54B-7A0E-4981-9BAD-C5EE158C26DE}">
      <dsp:nvSpPr>
        <dsp:cNvPr id="0" name=""/>
        <dsp:cNvSpPr/>
      </dsp:nvSpPr>
      <dsp:spPr>
        <a:xfrm>
          <a:off x="2782177" y="13612"/>
          <a:ext cx="2423461" cy="722242"/>
        </a:xfrm>
        <a:prstGeom prst="roundRect">
          <a:avLst>
            <a:gd name="adj" fmla="val 10000"/>
          </a:avLst>
        </a:prstGeom>
        <a:solidFill>
          <a:srgbClr val="FFFFCC"/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อุบัติภัยเกี่ยวกับไฟฟ้า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803331" y="34766"/>
        <a:ext cx="2381153" cy="679934"/>
      </dsp:txXfrm>
    </dsp:sp>
    <dsp:sp modelId="{B7889B3B-ADD6-4733-BD3D-1355245E9878}">
      <dsp:nvSpPr>
        <dsp:cNvPr id="0" name=""/>
        <dsp:cNvSpPr/>
      </dsp:nvSpPr>
      <dsp:spPr>
        <a:xfrm rot="5507323">
          <a:off x="3846066" y="748075"/>
          <a:ext cx="262215" cy="32500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100" b="1" kern="1200">
            <a:latin typeface="4805_KwangMD_Melt" pitchFamily="2" charset="0"/>
            <a:cs typeface="4805_KwangMD_Melt" pitchFamily="2" charset="0"/>
          </a:endParaRPr>
        </a:p>
      </dsp:txBody>
      <dsp:txXfrm rot="-5400000">
        <a:off x="3880899" y="779491"/>
        <a:ext cx="195005" cy="183551"/>
      </dsp:txXfrm>
    </dsp:sp>
    <dsp:sp modelId="{B0E864F7-63AA-4B31-B0A6-037FF45B5280}">
      <dsp:nvSpPr>
        <dsp:cNvPr id="0" name=""/>
        <dsp:cNvSpPr/>
      </dsp:nvSpPr>
      <dsp:spPr>
        <a:xfrm>
          <a:off x="2748709" y="1085305"/>
          <a:ext cx="2423461" cy="722242"/>
        </a:xfrm>
        <a:prstGeom prst="roundRect">
          <a:avLst>
            <a:gd name="adj" fmla="val 10000"/>
          </a:avLst>
        </a:prstGeom>
        <a:solidFill>
          <a:srgbClr val="FFCCFF"/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ไฟ</a:t>
          </a:r>
          <a:r>
            <a:rPr lang="th-TH" sz="2400" b="1" kern="1200" dirty="0" err="1" smtClean="0">
              <a:latin typeface="4805_KwangMD_Melt" pitchFamily="2" charset="0"/>
              <a:cs typeface="4805_KwangMD_Melt" pitchFamily="2" charset="0"/>
            </a:rPr>
            <a:t>ฟ้าช็อต</a:t>
          </a: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หรือไฟฟ้าลัดวงจร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769863" y="1106459"/>
        <a:ext cx="2381153" cy="679934"/>
      </dsp:txXfrm>
    </dsp:sp>
    <dsp:sp modelId="{2F3BA807-9553-4952-8B5B-85E01ECB9BD5}">
      <dsp:nvSpPr>
        <dsp:cNvPr id="0" name=""/>
        <dsp:cNvSpPr/>
      </dsp:nvSpPr>
      <dsp:spPr>
        <a:xfrm rot="5400000">
          <a:off x="3825019" y="1825603"/>
          <a:ext cx="270840" cy="32500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200" b="1" kern="1200">
            <a:latin typeface="4805_KwangMD_Melt" pitchFamily="2" charset="0"/>
            <a:cs typeface="4805_KwangMD_Melt" pitchFamily="2" charset="0"/>
          </a:endParaRPr>
        </a:p>
      </dsp:txBody>
      <dsp:txXfrm rot="-5400000">
        <a:off x="3862937" y="1852687"/>
        <a:ext cx="195005" cy="189588"/>
      </dsp:txXfrm>
    </dsp:sp>
    <dsp:sp modelId="{159A9A50-F8B5-486B-9F70-FD2A93668E68}">
      <dsp:nvSpPr>
        <dsp:cNvPr id="0" name=""/>
        <dsp:cNvSpPr/>
      </dsp:nvSpPr>
      <dsp:spPr>
        <a:xfrm>
          <a:off x="2748709" y="2168668"/>
          <a:ext cx="2423461" cy="722242"/>
        </a:xfrm>
        <a:prstGeom prst="roundRect">
          <a:avLst>
            <a:gd name="adj" fmla="val 10000"/>
          </a:avLst>
        </a:prstGeom>
        <a:solidFill>
          <a:srgbClr val="CCFFFF"/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ไฟไหม้  ไฟรั่ว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769863" y="2189822"/>
        <a:ext cx="2381153" cy="679934"/>
      </dsp:txXfrm>
    </dsp:sp>
    <dsp:sp modelId="{784E5C52-1E95-4999-9296-98593C594360}">
      <dsp:nvSpPr>
        <dsp:cNvPr id="0" name=""/>
        <dsp:cNvSpPr/>
      </dsp:nvSpPr>
      <dsp:spPr>
        <a:xfrm rot="5400000">
          <a:off x="3825019" y="2908967"/>
          <a:ext cx="270840" cy="325009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200" b="1" kern="1200">
            <a:latin typeface="4805_KwangMD_Melt" pitchFamily="2" charset="0"/>
            <a:cs typeface="4805_KwangMD_Melt" pitchFamily="2" charset="0"/>
          </a:endParaRPr>
        </a:p>
      </dsp:txBody>
      <dsp:txXfrm rot="-5400000">
        <a:off x="3862937" y="2936051"/>
        <a:ext cx="195005" cy="189588"/>
      </dsp:txXfrm>
    </dsp:sp>
    <dsp:sp modelId="{25705EA0-8823-4003-BE62-D1F8AAB44AAD}">
      <dsp:nvSpPr>
        <dsp:cNvPr id="0" name=""/>
        <dsp:cNvSpPr/>
      </dsp:nvSpPr>
      <dsp:spPr>
        <a:xfrm>
          <a:off x="2748709" y="3252032"/>
          <a:ext cx="2423461" cy="722242"/>
        </a:xfrm>
        <a:prstGeom prst="roundRect">
          <a:avLst>
            <a:gd name="adj" fmla="val 10000"/>
          </a:avLst>
        </a:prstGeom>
        <a:solidFill>
          <a:srgbClr val="FFC000"/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คนถูกไฟฟ้าดูดเสียชีวิต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769863" y="3273186"/>
        <a:ext cx="2381153" cy="67993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1352AC-6C0F-4FB7-8D0D-7EB3C2B74BA9}">
      <dsp:nvSpPr>
        <dsp:cNvPr id="0" name=""/>
        <dsp:cNvSpPr/>
      </dsp:nvSpPr>
      <dsp:spPr>
        <a:xfrm>
          <a:off x="0" y="0"/>
          <a:ext cx="8136904" cy="1287935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kern="1200" dirty="0" smtClean="0">
              <a:latin typeface="CS ChatThai" pitchFamily="2" charset="-34"/>
              <a:cs typeface="CS ChatThai" pitchFamily="2" charset="-34"/>
            </a:rPr>
            <a:t>ถ้าใช้สถานะเป็นเกณฑ์ในการจำแนก</a:t>
          </a:r>
          <a:endParaRPr lang="th-TH" sz="4800" kern="1200" dirty="0"/>
        </a:p>
      </dsp:txBody>
      <dsp:txXfrm>
        <a:off x="0" y="0"/>
        <a:ext cx="8136904" cy="1287935"/>
      </dsp:txXfrm>
    </dsp:sp>
    <dsp:sp modelId="{F5A81740-A48A-4A29-824B-89143F4AC3C0}">
      <dsp:nvSpPr>
        <dsp:cNvPr id="0" name=""/>
        <dsp:cNvSpPr/>
      </dsp:nvSpPr>
      <dsp:spPr>
        <a:xfrm>
          <a:off x="3973" y="1224133"/>
          <a:ext cx="2709652" cy="438761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ของแข็ง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รูปร่างและปริมาณแน่นอน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จุดเดือด จุดหลอมเหลวสูง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เพ็งเกร็ง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เป็นได้ทั้งผลึกและไม่เป็นผลึก</a:t>
          </a:r>
          <a:endParaRPr lang="th-TH" sz="2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973" y="1224133"/>
        <a:ext cx="2709652" cy="4387617"/>
      </dsp:txXfrm>
    </dsp:sp>
    <dsp:sp modelId="{5C3A667D-063D-45DF-978A-4D7F24DED8D4}">
      <dsp:nvSpPr>
        <dsp:cNvPr id="0" name=""/>
        <dsp:cNvSpPr/>
      </dsp:nvSpPr>
      <dsp:spPr>
        <a:xfrm>
          <a:off x="2713625" y="1224133"/>
          <a:ext cx="2709652" cy="438761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ของเหลว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มีปริมาณแน่นอนแต่รูปร่างไม่</a:t>
          </a:r>
          <a:br>
            <a:rPr lang="th-TH" sz="22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  แน่นอน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อนุภาคยึดเหนี่ยวกันมั่นคงแต่</a:t>
          </a:r>
          <a:br>
            <a:rPr lang="th-TH" sz="22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  ไม่แข็งแรง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อนุภาคเคลื่อนที่อย่างเสรี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รูปร่างตามภาชนะที่บรรจุ</a:t>
          </a:r>
          <a:endParaRPr lang="th-TH" sz="2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713625" y="1224133"/>
        <a:ext cx="2709652" cy="4387617"/>
      </dsp:txXfrm>
    </dsp:sp>
    <dsp:sp modelId="{9F9EE849-B85E-450A-BFB0-7F75348CAAF1}">
      <dsp:nvSpPr>
        <dsp:cNvPr id="0" name=""/>
        <dsp:cNvSpPr/>
      </dsp:nvSpPr>
      <dsp:spPr>
        <a:xfrm>
          <a:off x="5423278" y="1224133"/>
          <a:ext cx="2709652" cy="438761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rPr>
            <a:t>แก๊ส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ปริมาณที่แน่นอน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มีรูปร่างไม่จำกัด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อนุภาคเคลื่อนที่อย่างเสรี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แก๊สเคลื่อนที่ได้ทุกทางใน</a:t>
          </a:r>
          <a:br>
            <a:rPr lang="th-TH" sz="22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  ภาชนะที่บรรจุเต็ม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4805_KwangMD_Melt" pitchFamily="2" charset="0"/>
              <a:cs typeface="4805_KwangMD_Melt" pitchFamily="2" charset="0"/>
            </a:rPr>
            <a:t>- </a:t>
          </a: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กดอัดให้มีปริมาณเล็กลงได้</a:t>
          </a:r>
          <a:br>
            <a:rPr lang="th-TH" sz="22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2200" b="1" kern="1200" dirty="0" smtClean="0">
              <a:latin typeface="4805_KwangMD_Melt" pitchFamily="2" charset="0"/>
              <a:cs typeface="4805_KwangMD_Melt" pitchFamily="2" charset="0"/>
            </a:rPr>
            <a:t>  หรือขยายได้ไม่จำกัด</a:t>
          </a:r>
          <a:endParaRPr lang="th-TH" sz="2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423278" y="1224133"/>
        <a:ext cx="2709652" cy="4387617"/>
      </dsp:txXfrm>
    </dsp:sp>
    <dsp:sp modelId="{2DA794B9-636F-493B-A9F5-22900387858D}">
      <dsp:nvSpPr>
        <dsp:cNvPr id="0" name=""/>
        <dsp:cNvSpPr/>
      </dsp:nvSpPr>
      <dsp:spPr>
        <a:xfrm>
          <a:off x="0" y="5223917"/>
          <a:ext cx="8136904" cy="401327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41C1B0-B8AD-47F9-8530-20F1A22AE690}">
      <dsp:nvSpPr>
        <dsp:cNvPr id="0" name=""/>
        <dsp:cNvSpPr/>
      </dsp:nvSpPr>
      <dsp:spPr>
        <a:xfrm>
          <a:off x="4307" y="1406628"/>
          <a:ext cx="3425410" cy="1712705"/>
        </a:xfrm>
        <a:prstGeom prst="roundRect">
          <a:avLst>
            <a:gd name="adj" fmla="val 10000"/>
          </a:avLst>
        </a:prstGeom>
        <a:solidFill>
          <a:srgbClr val="FFCC66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สมบัติของสาร</a:t>
          </a:r>
          <a:endParaRPr lang="th-TH" sz="3600" b="1" kern="1200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54470" y="1456791"/>
        <a:ext cx="3325084" cy="1612379"/>
      </dsp:txXfrm>
    </dsp:sp>
    <dsp:sp modelId="{A47DFE3E-7C31-4FAE-9D58-258F28AB8225}">
      <dsp:nvSpPr>
        <dsp:cNvPr id="0" name=""/>
        <dsp:cNvSpPr/>
      </dsp:nvSpPr>
      <dsp:spPr>
        <a:xfrm rot="19457599">
          <a:off x="3271118" y="1736520"/>
          <a:ext cx="1687362" cy="68115"/>
        </a:xfrm>
        <a:custGeom>
          <a:avLst/>
          <a:gdLst/>
          <a:ahLst/>
          <a:cxnLst/>
          <a:rect l="0" t="0" r="0" b="0"/>
          <a:pathLst>
            <a:path>
              <a:moveTo>
                <a:pt x="0" y="34057"/>
              </a:moveTo>
              <a:lnTo>
                <a:pt x="1687362" y="3405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4072615" y="1728394"/>
        <a:ext cx="84368" cy="84368"/>
      </dsp:txXfrm>
    </dsp:sp>
    <dsp:sp modelId="{49138683-670D-41B8-B0E8-9D8EE4927485}">
      <dsp:nvSpPr>
        <dsp:cNvPr id="0" name=""/>
        <dsp:cNvSpPr/>
      </dsp:nvSpPr>
      <dsp:spPr>
        <a:xfrm>
          <a:off x="4799882" y="421822"/>
          <a:ext cx="3425410" cy="1712705"/>
        </a:xfrm>
        <a:prstGeom prst="roundRect">
          <a:avLst>
            <a:gd name="adj" fmla="val 10000"/>
          </a:avLst>
        </a:prstGeom>
        <a:solidFill>
          <a:srgbClr val="FFCC66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สมบัติทางกายภาพ</a:t>
          </a:r>
          <a:endParaRPr lang="th-TH" sz="3600" b="1" kern="1200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4850045" y="471985"/>
        <a:ext cx="3325084" cy="1612379"/>
      </dsp:txXfrm>
    </dsp:sp>
    <dsp:sp modelId="{9516C6C6-C823-485D-830B-048EEEB9832E}">
      <dsp:nvSpPr>
        <dsp:cNvPr id="0" name=""/>
        <dsp:cNvSpPr/>
      </dsp:nvSpPr>
      <dsp:spPr>
        <a:xfrm rot="2142401">
          <a:off x="3271118" y="2721326"/>
          <a:ext cx="1687362" cy="68115"/>
        </a:xfrm>
        <a:custGeom>
          <a:avLst/>
          <a:gdLst/>
          <a:ahLst/>
          <a:cxnLst/>
          <a:rect l="0" t="0" r="0" b="0"/>
          <a:pathLst>
            <a:path>
              <a:moveTo>
                <a:pt x="0" y="34057"/>
              </a:moveTo>
              <a:lnTo>
                <a:pt x="1687362" y="34057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4072615" y="2713199"/>
        <a:ext cx="84368" cy="84368"/>
      </dsp:txXfrm>
    </dsp:sp>
    <dsp:sp modelId="{51552A73-B5D0-4631-A639-ECA8E8AA8FA7}">
      <dsp:nvSpPr>
        <dsp:cNvPr id="0" name=""/>
        <dsp:cNvSpPr/>
      </dsp:nvSpPr>
      <dsp:spPr>
        <a:xfrm>
          <a:off x="4799882" y="2391433"/>
          <a:ext cx="3425410" cy="1712705"/>
        </a:xfrm>
        <a:prstGeom prst="roundRect">
          <a:avLst>
            <a:gd name="adj" fmla="val 10000"/>
          </a:avLst>
        </a:prstGeom>
        <a:solidFill>
          <a:srgbClr val="FFCC66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4805_KwangMD_Melt" pitchFamily="2" charset="0"/>
              <a:cs typeface="4805_KwangMD_Melt" pitchFamily="2" charset="0"/>
            </a:rPr>
            <a:t>สมบัติทางเคมี</a:t>
          </a:r>
          <a:endParaRPr lang="th-TH" sz="3600" b="1" kern="1200" dirty="0">
            <a:solidFill>
              <a:schemeClr val="tx1">
                <a:lumMod val="95000"/>
                <a:lumOff val="5000"/>
              </a:schemeClr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4850045" y="2441596"/>
        <a:ext cx="3325084" cy="161237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46A923-606E-46D1-BEE9-134CF45B1508}">
      <dsp:nvSpPr>
        <dsp:cNvPr id="0" name=""/>
        <dsp:cNvSpPr/>
      </dsp:nvSpPr>
      <dsp:spPr>
        <a:xfrm>
          <a:off x="233355" y="885"/>
          <a:ext cx="6850133" cy="6227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b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สารละลายไม่อิ่มตัว </a:t>
          </a:r>
          <a:endParaRPr lang="th-TH" sz="4000" kern="1200" dirty="0"/>
        </a:p>
      </dsp:txBody>
      <dsp:txXfrm>
        <a:off x="233355" y="885"/>
        <a:ext cx="6850133" cy="622739"/>
      </dsp:txXfrm>
    </dsp:sp>
    <dsp:sp modelId="{673F3EFF-F6FE-47C6-BE67-D6E04B31141B}">
      <dsp:nvSpPr>
        <dsp:cNvPr id="0" name=""/>
        <dsp:cNvSpPr/>
      </dsp:nvSpPr>
      <dsp:spPr>
        <a:xfrm>
          <a:off x="233355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DA33B0-24B7-4027-B1C0-048073AE5927}">
      <dsp:nvSpPr>
        <dsp:cNvPr id="0" name=""/>
        <dsp:cNvSpPr/>
      </dsp:nvSpPr>
      <dsp:spPr>
        <a:xfrm>
          <a:off x="1196179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B97A4-CAFD-418B-85D2-38C46EBF4864}">
      <dsp:nvSpPr>
        <dsp:cNvPr id="0" name=""/>
        <dsp:cNvSpPr/>
      </dsp:nvSpPr>
      <dsp:spPr>
        <a:xfrm>
          <a:off x="2159765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92CAED-5E0B-4977-8430-AF18E2AAEF98}">
      <dsp:nvSpPr>
        <dsp:cNvPr id="0" name=""/>
        <dsp:cNvSpPr/>
      </dsp:nvSpPr>
      <dsp:spPr>
        <a:xfrm>
          <a:off x="3122589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38A0F-B63D-43F7-9F81-7D8CFF2C11C9}">
      <dsp:nvSpPr>
        <dsp:cNvPr id="0" name=""/>
        <dsp:cNvSpPr/>
      </dsp:nvSpPr>
      <dsp:spPr>
        <a:xfrm>
          <a:off x="4086175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71C7E-F4C0-4963-A8C0-C35D85D66A49}">
      <dsp:nvSpPr>
        <dsp:cNvPr id="0" name=""/>
        <dsp:cNvSpPr/>
      </dsp:nvSpPr>
      <dsp:spPr>
        <a:xfrm>
          <a:off x="5048999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5EC1C1-3E79-4022-8EBB-4080AE4F5E22}">
      <dsp:nvSpPr>
        <dsp:cNvPr id="0" name=""/>
        <dsp:cNvSpPr/>
      </dsp:nvSpPr>
      <dsp:spPr>
        <a:xfrm>
          <a:off x="6012585" y="623625"/>
          <a:ext cx="1602931" cy="1268543"/>
        </a:xfrm>
        <a:prstGeom prst="chevron">
          <a:avLst>
            <a:gd name="adj" fmla="val 70610"/>
          </a:avLst>
        </a:prstGeom>
        <a:solidFill>
          <a:srgbClr val="FFC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1ADF86-9A5E-4415-8A4E-9400083E58E5}">
      <dsp:nvSpPr>
        <dsp:cNvPr id="0" name=""/>
        <dsp:cNvSpPr/>
      </dsp:nvSpPr>
      <dsp:spPr>
        <a:xfrm>
          <a:off x="233355" y="750479"/>
          <a:ext cx="6939185" cy="10148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สารละลายที่มีตัวละลายที่กำหนดให้น้อยกว่าในสารละลายตัวอิ่ม</a:t>
          </a:r>
          <a:endParaRPr lang="th-TH" sz="2800" kern="1200" dirty="0"/>
        </a:p>
      </dsp:txBody>
      <dsp:txXfrm>
        <a:off x="233355" y="750479"/>
        <a:ext cx="6939185" cy="1014834"/>
      </dsp:txXfrm>
    </dsp:sp>
    <dsp:sp modelId="{5A04CF97-6797-432E-A8CB-4D31711B06E3}">
      <dsp:nvSpPr>
        <dsp:cNvPr id="0" name=""/>
        <dsp:cNvSpPr/>
      </dsp:nvSpPr>
      <dsp:spPr>
        <a:xfrm>
          <a:off x="233355" y="2006686"/>
          <a:ext cx="6850133" cy="6227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b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สารละลายอิ่มตัว </a:t>
          </a:r>
          <a:endParaRPr lang="th-TH" sz="4000" kern="1200" dirty="0"/>
        </a:p>
      </dsp:txBody>
      <dsp:txXfrm>
        <a:off x="233355" y="2006686"/>
        <a:ext cx="6850133" cy="622739"/>
      </dsp:txXfrm>
    </dsp:sp>
    <dsp:sp modelId="{4A7AFAF3-16B3-4A5A-9727-3DF3B6464CE0}">
      <dsp:nvSpPr>
        <dsp:cNvPr id="0" name=""/>
        <dsp:cNvSpPr/>
      </dsp:nvSpPr>
      <dsp:spPr>
        <a:xfrm>
          <a:off x="233355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94CFD5-8B7A-4725-ADC0-9E66A8BB1050}">
      <dsp:nvSpPr>
        <dsp:cNvPr id="0" name=""/>
        <dsp:cNvSpPr/>
      </dsp:nvSpPr>
      <dsp:spPr>
        <a:xfrm>
          <a:off x="1196179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8066B1-81CB-4D17-AD12-F454B8BBA7E0}">
      <dsp:nvSpPr>
        <dsp:cNvPr id="0" name=""/>
        <dsp:cNvSpPr/>
      </dsp:nvSpPr>
      <dsp:spPr>
        <a:xfrm>
          <a:off x="2159765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A94A30-35F3-4298-A7FA-611360354103}">
      <dsp:nvSpPr>
        <dsp:cNvPr id="0" name=""/>
        <dsp:cNvSpPr/>
      </dsp:nvSpPr>
      <dsp:spPr>
        <a:xfrm>
          <a:off x="3122589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EB3262-F183-4644-9793-902748B74895}">
      <dsp:nvSpPr>
        <dsp:cNvPr id="0" name=""/>
        <dsp:cNvSpPr/>
      </dsp:nvSpPr>
      <dsp:spPr>
        <a:xfrm>
          <a:off x="4086175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62F9C6-7D66-4770-B6F7-13B5A014C597}">
      <dsp:nvSpPr>
        <dsp:cNvPr id="0" name=""/>
        <dsp:cNvSpPr/>
      </dsp:nvSpPr>
      <dsp:spPr>
        <a:xfrm>
          <a:off x="5048999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24AE47-E934-419B-A4CB-AF06E2BDDF23}">
      <dsp:nvSpPr>
        <dsp:cNvPr id="0" name=""/>
        <dsp:cNvSpPr/>
      </dsp:nvSpPr>
      <dsp:spPr>
        <a:xfrm>
          <a:off x="6012585" y="2629426"/>
          <a:ext cx="1602931" cy="1268543"/>
        </a:xfrm>
        <a:prstGeom prst="chevron">
          <a:avLst>
            <a:gd name="adj" fmla="val 70610"/>
          </a:avLst>
        </a:prstGeom>
        <a:solidFill>
          <a:srgbClr val="CCFF66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AF4E3D-382E-4C47-AB08-CC4B993F8F2F}">
      <dsp:nvSpPr>
        <dsp:cNvPr id="0" name=""/>
        <dsp:cNvSpPr/>
      </dsp:nvSpPr>
      <dsp:spPr>
        <a:xfrm>
          <a:off x="233355" y="2756280"/>
          <a:ext cx="6939185" cy="10148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เป็นได้ทั้งสารละลายเจือจาง หรือสารละลายเข้มข้น ขึ้นกับสภาพละลายได้ของตัวละลาย</a:t>
          </a:r>
          <a:endParaRPr lang="th-TH" sz="2800" kern="1200" dirty="0"/>
        </a:p>
      </dsp:txBody>
      <dsp:txXfrm>
        <a:off x="233355" y="2756280"/>
        <a:ext cx="6939185" cy="1014834"/>
      </dsp:txXfrm>
    </dsp:sp>
    <dsp:sp modelId="{24CCE68F-F0D6-4302-B4A8-2DCCBC2EBFAE}">
      <dsp:nvSpPr>
        <dsp:cNvPr id="0" name=""/>
        <dsp:cNvSpPr/>
      </dsp:nvSpPr>
      <dsp:spPr>
        <a:xfrm>
          <a:off x="233355" y="4012487"/>
          <a:ext cx="6850133" cy="6227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b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rPr>
            <a:t>สารละลายอิ่มตัวยวดยิ่ง </a:t>
          </a:r>
          <a:endParaRPr lang="th-TH" sz="4000" kern="1200" dirty="0"/>
        </a:p>
      </dsp:txBody>
      <dsp:txXfrm>
        <a:off x="233355" y="4012487"/>
        <a:ext cx="6850133" cy="622739"/>
      </dsp:txXfrm>
    </dsp:sp>
    <dsp:sp modelId="{08CFF105-5303-42BB-B038-2BB537AC86DB}">
      <dsp:nvSpPr>
        <dsp:cNvPr id="0" name=""/>
        <dsp:cNvSpPr/>
      </dsp:nvSpPr>
      <dsp:spPr>
        <a:xfrm>
          <a:off x="233355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EF5B6-D9B8-44DB-BE6E-DC150FB0EE44}">
      <dsp:nvSpPr>
        <dsp:cNvPr id="0" name=""/>
        <dsp:cNvSpPr/>
      </dsp:nvSpPr>
      <dsp:spPr>
        <a:xfrm>
          <a:off x="1196179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D083C-4F4F-4AF6-BE98-038FC3607964}">
      <dsp:nvSpPr>
        <dsp:cNvPr id="0" name=""/>
        <dsp:cNvSpPr/>
      </dsp:nvSpPr>
      <dsp:spPr>
        <a:xfrm>
          <a:off x="2159765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5422B-88DA-4099-B1FB-0853751A6D14}">
      <dsp:nvSpPr>
        <dsp:cNvPr id="0" name=""/>
        <dsp:cNvSpPr/>
      </dsp:nvSpPr>
      <dsp:spPr>
        <a:xfrm>
          <a:off x="3122589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AF4724-859A-415A-B874-B6CCCADBD4F5}">
      <dsp:nvSpPr>
        <dsp:cNvPr id="0" name=""/>
        <dsp:cNvSpPr/>
      </dsp:nvSpPr>
      <dsp:spPr>
        <a:xfrm>
          <a:off x="4086175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E55512-1998-4B53-9D4C-7A3C23D7D084}">
      <dsp:nvSpPr>
        <dsp:cNvPr id="0" name=""/>
        <dsp:cNvSpPr/>
      </dsp:nvSpPr>
      <dsp:spPr>
        <a:xfrm>
          <a:off x="5048999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D544F-8433-42F9-956E-7261E2D09E46}">
      <dsp:nvSpPr>
        <dsp:cNvPr id="0" name=""/>
        <dsp:cNvSpPr/>
      </dsp:nvSpPr>
      <dsp:spPr>
        <a:xfrm>
          <a:off x="6012585" y="4635226"/>
          <a:ext cx="1602931" cy="1268543"/>
        </a:xfrm>
        <a:prstGeom prst="chevron">
          <a:avLst>
            <a:gd name="adj" fmla="val 70610"/>
          </a:avLst>
        </a:prstGeom>
        <a:solidFill>
          <a:srgbClr val="C00000"/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337B9-64FE-442B-BD15-3A4305D04578}">
      <dsp:nvSpPr>
        <dsp:cNvPr id="0" name=""/>
        <dsp:cNvSpPr/>
      </dsp:nvSpPr>
      <dsp:spPr>
        <a:xfrm>
          <a:off x="233355" y="4762081"/>
          <a:ext cx="6939185" cy="10148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สารละลายอิ่มตัวที่มีตัวละลายอยู่มากกว่ากำหนดที่มีในสารละลายอิ่มตัว</a:t>
          </a:r>
          <a:endParaRPr lang="th-TH" sz="2800" kern="1200" dirty="0"/>
        </a:p>
      </dsp:txBody>
      <dsp:txXfrm>
        <a:off x="233355" y="4762081"/>
        <a:ext cx="6939185" cy="101483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4B8DA-88D6-4048-8E8B-07BF6DE1744F}">
      <dsp:nvSpPr>
        <dsp:cNvPr id="0" name=""/>
        <dsp:cNvSpPr/>
      </dsp:nvSpPr>
      <dsp:spPr>
        <a:xfrm>
          <a:off x="5874886" y="3449690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6F12D-FFEE-4AEC-9CA9-FCD32FB9603C}">
      <dsp:nvSpPr>
        <dsp:cNvPr id="0" name=""/>
        <dsp:cNvSpPr/>
      </dsp:nvSpPr>
      <dsp:spPr>
        <a:xfrm>
          <a:off x="5874886" y="2843502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DAE91-CB3F-447E-832D-344277796610}">
      <dsp:nvSpPr>
        <dsp:cNvPr id="0" name=""/>
        <dsp:cNvSpPr/>
      </dsp:nvSpPr>
      <dsp:spPr>
        <a:xfrm>
          <a:off x="5874886" y="2237313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5A4C0D-9579-4B43-BD23-75D1365FA25E}">
      <dsp:nvSpPr>
        <dsp:cNvPr id="0" name=""/>
        <dsp:cNvSpPr/>
      </dsp:nvSpPr>
      <dsp:spPr>
        <a:xfrm>
          <a:off x="5874886" y="163112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6849F1-5B4A-4DF1-A415-E35F207E807A}">
      <dsp:nvSpPr>
        <dsp:cNvPr id="0" name=""/>
        <dsp:cNvSpPr/>
      </dsp:nvSpPr>
      <dsp:spPr>
        <a:xfrm>
          <a:off x="5874886" y="1024937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33BFE3-5BC1-46A4-A08C-A460CBA5CA75}">
      <dsp:nvSpPr>
        <dsp:cNvPr id="0" name=""/>
        <dsp:cNvSpPr/>
      </dsp:nvSpPr>
      <dsp:spPr>
        <a:xfrm>
          <a:off x="4720233" y="418748"/>
          <a:ext cx="1200373" cy="190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67"/>
              </a:lnTo>
              <a:lnTo>
                <a:pt x="1200373" y="129767"/>
              </a:lnTo>
              <a:lnTo>
                <a:pt x="1200373" y="190422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142B0-7E72-477D-A8E5-1C88F9F91872}">
      <dsp:nvSpPr>
        <dsp:cNvPr id="0" name=""/>
        <dsp:cNvSpPr/>
      </dsp:nvSpPr>
      <dsp:spPr>
        <a:xfrm>
          <a:off x="5074637" y="163112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C277C8-FCEE-4311-9A55-526F9D1F2152}">
      <dsp:nvSpPr>
        <dsp:cNvPr id="0" name=""/>
        <dsp:cNvSpPr/>
      </dsp:nvSpPr>
      <dsp:spPr>
        <a:xfrm>
          <a:off x="5074637" y="1024937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EBE297-92D1-43A1-9E2E-2A2B82F66203}">
      <dsp:nvSpPr>
        <dsp:cNvPr id="0" name=""/>
        <dsp:cNvSpPr/>
      </dsp:nvSpPr>
      <dsp:spPr>
        <a:xfrm>
          <a:off x="4720233" y="418748"/>
          <a:ext cx="400124" cy="190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67"/>
              </a:lnTo>
              <a:lnTo>
                <a:pt x="400124" y="129767"/>
              </a:lnTo>
              <a:lnTo>
                <a:pt x="400124" y="190422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F86B70-6AF9-4560-AED0-A016CF71CAB8}">
      <dsp:nvSpPr>
        <dsp:cNvPr id="0" name=""/>
        <dsp:cNvSpPr/>
      </dsp:nvSpPr>
      <dsp:spPr>
        <a:xfrm>
          <a:off x="4274389" y="5874444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08B7D-09F3-4FC9-ABF2-AC513216C5BE}">
      <dsp:nvSpPr>
        <dsp:cNvPr id="0" name=""/>
        <dsp:cNvSpPr/>
      </dsp:nvSpPr>
      <dsp:spPr>
        <a:xfrm>
          <a:off x="4274389" y="526825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9DAF2A-64EB-4617-BB5A-870D83CF0EA3}">
      <dsp:nvSpPr>
        <dsp:cNvPr id="0" name=""/>
        <dsp:cNvSpPr/>
      </dsp:nvSpPr>
      <dsp:spPr>
        <a:xfrm>
          <a:off x="4274389" y="4662067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F71E9-2115-46C7-B2F6-035FE0A40833}">
      <dsp:nvSpPr>
        <dsp:cNvPr id="0" name=""/>
        <dsp:cNvSpPr/>
      </dsp:nvSpPr>
      <dsp:spPr>
        <a:xfrm>
          <a:off x="4274389" y="4055878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54A1C5-07A2-4C77-8AC0-530EA0321F76}">
      <dsp:nvSpPr>
        <dsp:cNvPr id="0" name=""/>
        <dsp:cNvSpPr/>
      </dsp:nvSpPr>
      <dsp:spPr>
        <a:xfrm>
          <a:off x="4274389" y="3449690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B39BBA-4EB2-4C3A-8D84-677D01CAAB6B}">
      <dsp:nvSpPr>
        <dsp:cNvPr id="0" name=""/>
        <dsp:cNvSpPr/>
      </dsp:nvSpPr>
      <dsp:spPr>
        <a:xfrm>
          <a:off x="4274389" y="2843502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B1B33-14E0-4FD9-A203-7796340AF2C1}">
      <dsp:nvSpPr>
        <dsp:cNvPr id="0" name=""/>
        <dsp:cNvSpPr/>
      </dsp:nvSpPr>
      <dsp:spPr>
        <a:xfrm>
          <a:off x="4274389" y="2237313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9D8B79-CFE2-4AD4-9BDE-032BE953B7EE}">
      <dsp:nvSpPr>
        <dsp:cNvPr id="0" name=""/>
        <dsp:cNvSpPr/>
      </dsp:nvSpPr>
      <dsp:spPr>
        <a:xfrm>
          <a:off x="4274389" y="163112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FF338E-894C-4F76-940D-C9D264F0D2F0}">
      <dsp:nvSpPr>
        <dsp:cNvPr id="0" name=""/>
        <dsp:cNvSpPr/>
      </dsp:nvSpPr>
      <dsp:spPr>
        <a:xfrm>
          <a:off x="3519860" y="1024937"/>
          <a:ext cx="800248" cy="1904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67"/>
              </a:lnTo>
              <a:lnTo>
                <a:pt x="800248" y="129767"/>
              </a:lnTo>
              <a:lnTo>
                <a:pt x="800248" y="190422"/>
              </a:lnTo>
            </a:path>
          </a:pathLst>
        </a:custGeom>
        <a:noFill/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6DC69-C3C6-49ED-838C-5EDD9D247387}">
      <dsp:nvSpPr>
        <dsp:cNvPr id="0" name=""/>
        <dsp:cNvSpPr/>
      </dsp:nvSpPr>
      <dsp:spPr>
        <a:xfrm>
          <a:off x="3474140" y="2843502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2D1DD5-6007-4C64-8B06-265C452ADF38}">
      <dsp:nvSpPr>
        <dsp:cNvPr id="0" name=""/>
        <dsp:cNvSpPr/>
      </dsp:nvSpPr>
      <dsp:spPr>
        <a:xfrm>
          <a:off x="3474140" y="2237313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13305A-2650-4263-B3DF-D0E5F56725D9}">
      <dsp:nvSpPr>
        <dsp:cNvPr id="0" name=""/>
        <dsp:cNvSpPr/>
      </dsp:nvSpPr>
      <dsp:spPr>
        <a:xfrm>
          <a:off x="3474140" y="163112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BD5E8E-AEC8-4AC6-8717-55E605DCA867}">
      <dsp:nvSpPr>
        <dsp:cNvPr id="0" name=""/>
        <dsp:cNvSpPr/>
      </dsp:nvSpPr>
      <dsp:spPr>
        <a:xfrm>
          <a:off x="3474140" y="1024937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F68FFC-6674-4E24-B1D7-D289FEAE41DF}">
      <dsp:nvSpPr>
        <dsp:cNvPr id="0" name=""/>
        <dsp:cNvSpPr/>
      </dsp:nvSpPr>
      <dsp:spPr>
        <a:xfrm>
          <a:off x="2673891" y="4662067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36B5B4-FA43-4EAD-B307-B63BC7E31310}">
      <dsp:nvSpPr>
        <dsp:cNvPr id="0" name=""/>
        <dsp:cNvSpPr/>
      </dsp:nvSpPr>
      <dsp:spPr>
        <a:xfrm>
          <a:off x="2673891" y="4055878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85A8AF-F568-4D4C-BA7D-F0FF936C8621}">
      <dsp:nvSpPr>
        <dsp:cNvPr id="0" name=""/>
        <dsp:cNvSpPr/>
      </dsp:nvSpPr>
      <dsp:spPr>
        <a:xfrm>
          <a:off x="2673891" y="3449690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7BDB76-2F3D-4FF7-BB00-09FC672D29FD}">
      <dsp:nvSpPr>
        <dsp:cNvPr id="0" name=""/>
        <dsp:cNvSpPr/>
      </dsp:nvSpPr>
      <dsp:spPr>
        <a:xfrm>
          <a:off x="2673891" y="2843502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F68F57-8880-4A1B-8A9E-605E4868EDC3}">
      <dsp:nvSpPr>
        <dsp:cNvPr id="0" name=""/>
        <dsp:cNvSpPr/>
      </dsp:nvSpPr>
      <dsp:spPr>
        <a:xfrm>
          <a:off x="2673891" y="2237313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929DA2-947A-46D7-99AC-31B586FF886E}">
      <dsp:nvSpPr>
        <dsp:cNvPr id="0" name=""/>
        <dsp:cNvSpPr/>
      </dsp:nvSpPr>
      <dsp:spPr>
        <a:xfrm>
          <a:off x="2673891" y="1631125"/>
          <a:ext cx="91440" cy="1904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0422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D130F-386B-496E-98D3-C0B3FA8AF5B6}">
      <dsp:nvSpPr>
        <dsp:cNvPr id="0" name=""/>
        <dsp:cNvSpPr/>
      </dsp:nvSpPr>
      <dsp:spPr>
        <a:xfrm>
          <a:off x="2719611" y="1024937"/>
          <a:ext cx="800248" cy="190422"/>
        </a:xfrm>
        <a:custGeom>
          <a:avLst/>
          <a:gdLst/>
          <a:ahLst/>
          <a:cxnLst/>
          <a:rect l="0" t="0" r="0" b="0"/>
          <a:pathLst>
            <a:path>
              <a:moveTo>
                <a:pt x="800248" y="0"/>
              </a:moveTo>
              <a:lnTo>
                <a:pt x="800248" y="129767"/>
              </a:lnTo>
              <a:lnTo>
                <a:pt x="0" y="129767"/>
              </a:lnTo>
              <a:lnTo>
                <a:pt x="0" y="190422"/>
              </a:lnTo>
            </a:path>
          </a:pathLst>
        </a:custGeom>
        <a:noFill/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C6095-25A9-4E26-BC49-D30E16A76CB5}">
      <dsp:nvSpPr>
        <dsp:cNvPr id="0" name=""/>
        <dsp:cNvSpPr/>
      </dsp:nvSpPr>
      <dsp:spPr>
        <a:xfrm>
          <a:off x="3519860" y="418748"/>
          <a:ext cx="1200373" cy="190422"/>
        </a:xfrm>
        <a:custGeom>
          <a:avLst/>
          <a:gdLst/>
          <a:ahLst/>
          <a:cxnLst/>
          <a:rect l="0" t="0" r="0" b="0"/>
          <a:pathLst>
            <a:path>
              <a:moveTo>
                <a:pt x="1200373" y="0"/>
              </a:moveTo>
              <a:lnTo>
                <a:pt x="1200373" y="129767"/>
              </a:lnTo>
              <a:lnTo>
                <a:pt x="0" y="129767"/>
              </a:lnTo>
              <a:lnTo>
                <a:pt x="0" y="190422"/>
              </a:lnTo>
            </a:path>
          </a:pathLst>
        </a:custGeom>
        <a:noFill/>
        <a:ln w="264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8672E-2DA8-494C-B9F1-956177FD6C7C}">
      <dsp:nvSpPr>
        <dsp:cNvPr id="0" name=""/>
        <dsp:cNvSpPr/>
      </dsp:nvSpPr>
      <dsp:spPr>
        <a:xfrm>
          <a:off x="3987638" y="2983"/>
          <a:ext cx="1465190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1ECEEE-B9CC-4069-9B0B-992F1F1E5BC4}">
      <dsp:nvSpPr>
        <dsp:cNvPr id="0" name=""/>
        <dsp:cNvSpPr/>
      </dsp:nvSpPr>
      <dsp:spPr>
        <a:xfrm>
          <a:off x="4060387" y="72095"/>
          <a:ext cx="1465190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4805_KwangMD_Melt" pitchFamily="2" charset="0"/>
              <a:cs typeface="4805_KwangMD_Melt" pitchFamily="2" charset="0"/>
            </a:rPr>
            <a:t>ธาตุมี 3 สถานะ</a:t>
          </a:r>
          <a:endParaRPr lang="th-TH" sz="1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2564" y="84272"/>
        <a:ext cx="1440836" cy="391411"/>
      </dsp:txXfrm>
    </dsp:sp>
    <dsp:sp modelId="{D7897B8B-C906-4A68-9808-25C538AA3E90}">
      <dsp:nvSpPr>
        <dsp:cNvPr id="0" name=""/>
        <dsp:cNvSpPr/>
      </dsp:nvSpPr>
      <dsp:spPr>
        <a:xfrm>
          <a:off x="3192485" y="609171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8D3A27-06C3-4FD1-8232-02D93B71257F}">
      <dsp:nvSpPr>
        <dsp:cNvPr id="0" name=""/>
        <dsp:cNvSpPr/>
      </dsp:nvSpPr>
      <dsp:spPr>
        <a:xfrm>
          <a:off x="3265235" y="678283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ของแข็ง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277412" y="690460"/>
        <a:ext cx="630394" cy="391411"/>
      </dsp:txXfrm>
    </dsp:sp>
    <dsp:sp modelId="{5122EF42-9CC7-41BA-A8C5-4F9905C9AE0D}">
      <dsp:nvSpPr>
        <dsp:cNvPr id="0" name=""/>
        <dsp:cNvSpPr/>
      </dsp:nvSpPr>
      <dsp:spPr>
        <a:xfrm>
          <a:off x="2392237" y="1215359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221987-CEED-4A6B-AB19-EFCAD717C8EE}">
      <dsp:nvSpPr>
        <dsp:cNvPr id="0" name=""/>
        <dsp:cNvSpPr/>
      </dsp:nvSpPr>
      <dsp:spPr>
        <a:xfrm>
          <a:off x="2464987" y="128447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โลหะ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1296649"/>
        <a:ext cx="630394" cy="391411"/>
      </dsp:txXfrm>
    </dsp:sp>
    <dsp:sp modelId="{5E1B4EBD-EFB6-444F-8EAD-DBC3399F3E38}">
      <dsp:nvSpPr>
        <dsp:cNvPr id="0" name=""/>
        <dsp:cNvSpPr/>
      </dsp:nvSpPr>
      <dsp:spPr>
        <a:xfrm>
          <a:off x="2392237" y="182154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CB84BBF-0D7B-43EB-9792-E3C91E9C56B9}">
      <dsp:nvSpPr>
        <dsp:cNvPr id="0" name=""/>
        <dsp:cNvSpPr/>
      </dsp:nvSpPr>
      <dsp:spPr>
        <a:xfrm>
          <a:off x="2464987" y="189066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Al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1902837"/>
        <a:ext cx="630394" cy="391411"/>
      </dsp:txXfrm>
    </dsp:sp>
    <dsp:sp modelId="{D0C4EE9A-E249-4AC5-8644-AA434186CBE2}">
      <dsp:nvSpPr>
        <dsp:cNvPr id="0" name=""/>
        <dsp:cNvSpPr/>
      </dsp:nvSpPr>
      <dsp:spPr>
        <a:xfrm>
          <a:off x="2392237" y="2427736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EEF46FD-9D60-4919-A055-18C774421877}">
      <dsp:nvSpPr>
        <dsp:cNvPr id="0" name=""/>
        <dsp:cNvSpPr/>
      </dsp:nvSpPr>
      <dsp:spPr>
        <a:xfrm>
          <a:off x="2464987" y="2496849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Cr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2509026"/>
        <a:ext cx="630394" cy="391411"/>
      </dsp:txXfrm>
    </dsp:sp>
    <dsp:sp modelId="{E579E021-F7E7-4D2F-A71E-0E7CDA02742F}">
      <dsp:nvSpPr>
        <dsp:cNvPr id="0" name=""/>
        <dsp:cNvSpPr/>
      </dsp:nvSpPr>
      <dsp:spPr>
        <a:xfrm>
          <a:off x="2392237" y="3033925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D0662C-A236-4482-9833-A8AAE4E840E4}">
      <dsp:nvSpPr>
        <dsp:cNvPr id="0" name=""/>
        <dsp:cNvSpPr/>
      </dsp:nvSpPr>
      <dsp:spPr>
        <a:xfrm>
          <a:off x="2464987" y="3103037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Cu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3115214"/>
        <a:ext cx="630394" cy="391411"/>
      </dsp:txXfrm>
    </dsp:sp>
    <dsp:sp modelId="{E93F4336-4324-42CE-B08D-3B75A8FF35C3}">
      <dsp:nvSpPr>
        <dsp:cNvPr id="0" name=""/>
        <dsp:cNvSpPr/>
      </dsp:nvSpPr>
      <dsp:spPr>
        <a:xfrm>
          <a:off x="2392237" y="3640113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A8413FC-1E8A-45F6-BA63-20FCA13DD4E6}">
      <dsp:nvSpPr>
        <dsp:cNvPr id="0" name=""/>
        <dsp:cNvSpPr/>
      </dsp:nvSpPr>
      <dsp:spPr>
        <a:xfrm>
          <a:off x="2464987" y="3709225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Au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3721402"/>
        <a:ext cx="630394" cy="391411"/>
      </dsp:txXfrm>
    </dsp:sp>
    <dsp:sp modelId="{E0D9F456-8AD4-426C-85F3-3E6EBEE0FE63}">
      <dsp:nvSpPr>
        <dsp:cNvPr id="0" name=""/>
        <dsp:cNvSpPr/>
      </dsp:nvSpPr>
      <dsp:spPr>
        <a:xfrm>
          <a:off x="2392237" y="4246301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D4CA909-60C6-477C-BC61-D8E5D144B7E9}">
      <dsp:nvSpPr>
        <dsp:cNvPr id="0" name=""/>
        <dsp:cNvSpPr/>
      </dsp:nvSpPr>
      <dsp:spPr>
        <a:xfrm>
          <a:off x="2464987" y="4315414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Fe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4327591"/>
        <a:ext cx="630394" cy="391411"/>
      </dsp:txXfrm>
    </dsp:sp>
    <dsp:sp modelId="{4F5A2D4B-816C-4DFB-8516-78F2FF58FE4E}">
      <dsp:nvSpPr>
        <dsp:cNvPr id="0" name=""/>
        <dsp:cNvSpPr/>
      </dsp:nvSpPr>
      <dsp:spPr>
        <a:xfrm>
          <a:off x="2392237" y="4852490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FFD2D1-2D24-44DA-B4C2-4817045D58B0}">
      <dsp:nvSpPr>
        <dsp:cNvPr id="0" name=""/>
        <dsp:cNvSpPr/>
      </dsp:nvSpPr>
      <dsp:spPr>
        <a:xfrm>
          <a:off x="2464987" y="492160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4805_KwangMD_Melt" pitchFamily="2" charset="0"/>
              <a:cs typeface="4805_KwangMD_Melt" pitchFamily="2" charset="0"/>
            </a:rPr>
            <a:t>Pb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477164" y="4933779"/>
        <a:ext cx="630394" cy="391411"/>
      </dsp:txXfrm>
    </dsp:sp>
    <dsp:sp modelId="{8A6C4292-69F4-498B-81B4-A249F1C93282}">
      <dsp:nvSpPr>
        <dsp:cNvPr id="0" name=""/>
        <dsp:cNvSpPr/>
      </dsp:nvSpPr>
      <dsp:spPr>
        <a:xfrm>
          <a:off x="3192485" y="1215359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9FD728-1302-4E9E-A421-9FB8782390D7}">
      <dsp:nvSpPr>
        <dsp:cNvPr id="0" name=""/>
        <dsp:cNvSpPr/>
      </dsp:nvSpPr>
      <dsp:spPr>
        <a:xfrm>
          <a:off x="3265235" y="128447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อโลหะ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277412" y="1296649"/>
        <a:ext cx="630394" cy="391411"/>
      </dsp:txXfrm>
    </dsp:sp>
    <dsp:sp modelId="{5F6B6347-8A96-4556-B3F4-E429F43E1BA9}">
      <dsp:nvSpPr>
        <dsp:cNvPr id="0" name=""/>
        <dsp:cNvSpPr/>
      </dsp:nvSpPr>
      <dsp:spPr>
        <a:xfrm>
          <a:off x="3192485" y="182154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17E69A-527E-4926-9F31-2D35E9CDACEF}">
      <dsp:nvSpPr>
        <dsp:cNvPr id="0" name=""/>
        <dsp:cNvSpPr/>
      </dsp:nvSpPr>
      <dsp:spPr>
        <a:xfrm>
          <a:off x="3265235" y="189066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P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277412" y="1902837"/>
        <a:ext cx="630394" cy="391411"/>
      </dsp:txXfrm>
    </dsp:sp>
    <dsp:sp modelId="{9ACBF211-86F7-4079-8085-223E4D4D7726}">
      <dsp:nvSpPr>
        <dsp:cNvPr id="0" name=""/>
        <dsp:cNvSpPr/>
      </dsp:nvSpPr>
      <dsp:spPr>
        <a:xfrm>
          <a:off x="3192485" y="2427736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CE52DF-5C11-42D7-AB57-6686092046F0}">
      <dsp:nvSpPr>
        <dsp:cNvPr id="0" name=""/>
        <dsp:cNvSpPr/>
      </dsp:nvSpPr>
      <dsp:spPr>
        <a:xfrm>
          <a:off x="3265235" y="2496849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S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277412" y="2509026"/>
        <a:ext cx="630394" cy="391411"/>
      </dsp:txXfrm>
    </dsp:sp>
    <dsp:sp modelId="{DA23CDE6-3D0E-46AF-A540-75342F2D63FF}">
      <dsp:nvSpPr>
        <dsp:cNvPr id="0" name=""/>
        <dsp:cNvSpPr/>
      </dsp:nvSpPr>
      <dsp:spPr>
        <a:xfrm>
          <a:off x="3192485" y="3033925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927BE9-8C1F-4DB5-91BD-FCF3C8ABF55C}">
      <dsp:nvSpPr>
        <dsp:cNvPr id="0" name=""/>
        <dsp:cNvSpPr/>
      </dsp:nvSpPr>
      <dsp:spPr>
        <a:xfrm>
          <a:off x="3265235" y="3103037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Se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277412" y="3115214"/>
        <a:ext cx="630394" cy="391411"/>
      </dsp:txXfrm>
    </dsp:sp>
    <dsp:sp modelId="{E79494DC-FFB4-471C-8A9A-32A710FD2496}">
      <dsp:nvSpPr>
        <dsp:cNvPr id="0" name=""/>
        <dsp:cNvSpPr/>
      </dsp:nvSpPr>
      <dsp:spPr>
        <a:xfrm>
          <a:off x="3992734" y="1215359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138F9F3-4CBE-479F-8104-740F734D9FF8}">
      <dsp:nvSpPr>
        <dsp:cNvPr id="0" name=""/>
        <dsp:cNvSpPr/>
      </dsp:nvSpPr>
      <dsp:spPr>
        <a:xfrm>
          <a:off x="4065484" y="128447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กึ่งโลหะ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1296649"/>
        <a:ext cx="630394" cy="391411"/>
      </dsp:txXfrm>
    </dsp:sp>
    <dsp:sp modelId="{89A68A16-E2D8-405A-9C3A-F63FC0E378BC}">
      <dsp:nvSpPr>
        <dsp:cNvPr id="0" name=""/>
        <dsp:cNvSpPr/>
      </dsp:nvSpPr>
      <dsp:spPr>
        <a:xfrm>
          <a:off x="3992734" y="182154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BE43E60-D46C-4F77-8AC2-3D3EC83215C6}">
      <dsp:nvSpPr>
        <dsp:cNvPr id="0" name=""/>
        <dsp:cNvSpPr/>
      </dsp:nvSpPr>
      <dsp:spPr>
        <a:xfrm>
          <a:off x="4065484" y="189066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B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1902837"/>
        <a:ext cx="630394" cy="391411"/>
      </dsp:txXfrm>
    </dsp:sp>
    <dsp:sp modelId="{474E87CD-F30A-407C-A594-EA392E37DDB8}">
      <dsp:nvSpPr>
        <dsp:cNvPr id="0" name=""/>
        <dsp:cNvSpPr/>
      </dsp:nvSpPr>
      <dsp:spPr>
        <a:xfrm>
          <a:off x="3992734" y="2427736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73408EF-3D50-4128-BE31-E569D1C8C059}">
      <dsp:nvSpPr>
        <dsp:cNvPr id="0" name=""/>
        <dsp:cNvSpPr/>
      </dsp:nvSpPr>
      <dsp:spPr>
        <a:xfrm>
          <a:off x="4065484" y="2496849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Si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2509026"/>
        <a:ext cx="630394" cy="391411"/>
      </dsp:txXfrm>
    </dsp:sp>
    <dsp:sp modelId="{ACE406CF-FBC8-4D27-AEE4-86003B67A411}">
      <dsp:nvSpPr>
        <dsp:cNvPr id="0" name=""/>
        <dsp:cNvSpPr/>
      </dsp:nvSpPr>
      <dsp:spPr>
        <a:xfrm>
          <a:off x="3992734" y="3033925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B320B9-52E3-49DD-A279-10BFAEDED5CB}">
      <dsp:nvSpPr>
        <dsp:cNvPr id="0" name=""/>
        <dsp:cNvSpPr/>
      </dsp:nvSpPr>
      <dsp:spPr>
        <a:xfrm>
          <a:off x="4065484" y="3103037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4805_KwangMD_Melt" pitchFamily="2" charset="0"/>
              <a:cs typeface="4805_KwangMD_Melt" pitchFamily="2" charset="0"/>
            </a:rPr>
            <a:t>Ge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3115214"/>
        <a:ext cx="630394" cy="391411"/>
      </dsp:txXfrm>
    </dsp:sp>
    <dsp:sp modelId="{74E00604-C101-422A-8506-7609B20739D0}">
      <dsp:nvSpPr>
        <dsp:cNvPr id="0" name=""/>
        <dsp:cNvSpPr/>
      </dsp:nvSpPr>
      <dsp:spPr>
        <a:xfrm>
          <a:off x="3992734" y="3640113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386270E-B887-475A-9345-A62DE041E81D}">
      <dsp:nvSpPr>
        <dsp:cNvPr id="0" name=""/>
        <dsp:cNvSpPr/>
      </dsp:nvSpPr>
      <dsp:spPr>
        <a:xfrm>
          <a:off x="4065484" y="3709225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As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3721402"/>
        <a:ext cx="630394" cy="391411"/>
      </dsp:txXfrm>
    </dsp:sp>
    <dsp:sp modelId="{D9A9DC7E-442B-4392-935A-28827E1345DF}">
      <dsp:nvSpPr>
        <dsp:cNvPr id="0" name=""/>
        <dsp:cNvSpPr/>
      </dsp:nvSpPr>
      <dsp:spPr>
        <a:xfrm>
          <a:off x="3992734" y="4246301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F9C8330-9231-4D39-B906-5ED36CDA7500}">
      <dsp:nvSpPr>
        <dsp:cNvPr id="0" name=""/>
        <dsp:cNvSpPr/>
      </dsp:nvSpPr>
      <dsp:spPr>
        <a:xfrm>
          <a:off x="4065484" y="4315414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4805_KwangMD_Melt" pitchFamily="2" charset="0"/>
              <a:cs typeface="4805_KwangMD_Melt" pitchFamily="2" charset="0"/>
            </a:rPr>
            <a:t>Sb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4327591"/>
        <a:ext cx="630394" cy="391411"/>
      </dsp:txXfrm>
    </dsp:sp>
    <dsp:sp modelId="{7765A379-675C-452B-A880-6CE37C1B53F0}">
      <dsp:nvSpPr>
        <dsp:cNvPr id="0" name=""/>
        <dsp:cNvSpPr/>
      </dsp:nvSpPr>
      <dsp:spPr>
        <a:xfrm>
          <a:off x="3992734" y="4852490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7EC6769-1442-470B-A6C1-0DE5D7057382}">
      <dsp:nvSpPr>
        <dsp:cNvPr id="0" name=""/>
        <dsp:cNvSpPr/>
      </dsp:nvSpPr>
      <dsp:spPr>
        <a:xfrm>
          <a:off x="4065484" y="492160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4805_KwangMD_Melt" pitchFamily="2" charset="0"/>
              <a:cs typeface="4805_KwangMD_Melt" pitchFamily="2" charset="0"/>
            </a:rPr>
            <a:t>Te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4933779"/>
        <a:ext cx="630394" cy="391411"/>
      </dsp:txXfrm>
    </dsp:sp>
    <dsp:sp modelId="{D82F7ABC-8D2A-4F55-AE2B-CEA4107D6F89}">
      <dsp:nvSpPr>
        <dsp:cNvPr id="0" name=""/>
        <dsp:cNvSpPr/>
      </dsp:nvSpPr>
      <dsp:spPr>
        <a:xfrm>
          <a:off x="3992734" y="545867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6472BC0-50E1-4472-858E-183C8F769303}">
      <dsp:nvSpPr>
        <dsp:cNvPr id="0" name=""/>
        <dsp:cNvSpPr/>
      </dsp:nvSpPr>
      <dsp:spPr>
        <a:xfrm>
          <a:off x="4065484" y="552779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Po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5539967"/>
        <a:ext cx="630394" cy="391411"/>
      </dsp:txXfrm>
    </dsp:sp>
    <dsp:sp modelId="{4AB90A75-566C-4642-9FB6-C71517DE5AD1}">
      <dsp:nvSpPr>
        <dsp:cNvPr id="0" name=""/>
        <dsp:cNvSpPr/>
      </dsp:nvSpPr>
      <dsp:spPr>
        <a:xfrm>
          <a:off x="3992734" y="6064866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B381366-EB30-4112-8289-18939A5F9B09}">
      <dsp:nvSpPr>
        <dsp:cNvPr id="0" name=""/>
        <dsp:cNvSpPr/>
      </dsp:nvSpPr>
      <dsp:spPr>
        <a:xfrm>
          <a:off x="4065484" y="6133979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At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077661" y="6146156"/>
        <a:ext cx="630394" cy="391411"/>
      </dsp:txXfrm>
    </dsp:sp>
    <dsp:sp modelId="{5BC76BE2-CF9A-434B-AF8C-082D3F572E73}">
      <dsp:nvSpPr>
        <dsp:cNvPr id="0" name=""/>
        <dsp:cNvSpPr/>
      </dsp:nvSpPr>
      <dsp:spPr>
        <a:xfrm>
          <a:off x="4792983" y="609171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2AA3B24-4B3D-4DCB-B93E-950BEBEF5767}">
      <dsp:nvSpPr>
        <dsp:cNvPr id="0" name=""/>
        <dsp:cNvSpPr/>
      </dsp:nvSpPr>
      <dsp:spPr>
        <a:xfrm>
          <a:off x="4865733" y="678283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ของเหลว</a:t>
          </a:r>
          <a:endParaRPr lang="en-US" sz="1600" b="1" kern="1200" dirty="0" smtClean="0">
            <a:latin typeface="4805_KwangMD_Melt" pitchFamily="2" charset="0"/>
            <a:cs typeface="4805_KwangMD_Melt" pitchFamily="2" charset="0"/>
          </a:endParaRPr>
        </a:p>
      </dsp:txBody>
      <dsp:txXfrm>
        <a:off x="4877910" y="690460"/>
        <a:ext cx="630394" cy="391411"/>
      </dsp:txXfrm>
    </dsp:sp>
    <dsp:sp modelId="{B76FA4AB-D8B1-4347-A0D6-0F65ED43A4C6}">
      <dsp:nvSpPr>
        <dsp:cNvPr id="0" name=""/>
        <dsp:cNvSpPr/>
      </dsp:nvSpPr>
      <dsp:spPr>
        <a:xfrm>
          <a:off x="4792983" y="1215359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D75D513-0744-4E6A-BCD3-0129A071C071}">
      <dsp:nvSpPr>
        <dsp:cNvPr id="0" name=""/>
        <dsp:cNvSpPr/>
      </dsp:nvSpPr>
      <dsp:spPr>
        <a:xfrm>
          <a:off x="4865733" y="128447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Br</a:t>
          </a:r>
        </a:p>
      </dsp:txBody>
      <dsp:txXfrm>
        <a:off x="4877910" y="1296649"/>
        <a:ext cx="630394" cy="391411"/>
      </dsp:txXfrm>
    </dsp:sp>
    <dsp:sp modelId="{8135A2FB-5A8B-4A38-B7A7-329D26DA3567}">
      <dsp:nvSpPr>
        <dsp:cNvPr id="0" name=""/>
        <dsp:cNvSpPr/>
      </dsp:nvSpPr>
      <dsp:spPr>
        <a:xfrm>
          <a:off x="4792983" y="182154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B958C78-3CA4-4C7B-A03D-571E1895DFFA}">
      <dsp:nvSpPr>
        <dsp:cNvPr id="0" name=""/>
        <dsp:cNvSpPr/>
      </dsp:nvSpPr>
      <dsp:spPr>
        <a:xfrm>
          <a:off x="4865733" y="189066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Hg</a:t>
          </a:r>
        </a:p>
      </dsp:txBody>
      <dsp:txXfrm>
        <a:off x="4877910" y="1902837"/>
        <a:ext cx="630394" cy="391411"/>
      </dsp:txXfrm>
    </dsp:sp>
    <dsp:sp modelId="{5414CA37-E436-47A2-ADEA-DBE87E8408D5}">
      <dsp:nvSpPr>
        <dsp:cNvPr id="0" name=""/>
        <dsp:cNvSpPr/>
      </dsp:nvSpPr>
      <dsp:spPr>
        <a:xfrm>
          <a:off x="5593231" y="609171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48B94EC-E76F-41C9-B3B1-773A7D0E3F4F}">
      <dsp:nvSpPr>
        <dsp:cNvPr id="0" name=""/>
        <dsp:cNvSpPr/>
      </dsp:nvSpPr>
      <dsp:spPr>
        <a:xfrm>
          <a:off x="5665981" y="678283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4805_KwangMD_Melt" pitchFamily="2" charset="0"/>
              <a:cs typeface="4805_KwangMD_Melt" pitchFamily="2" charset="0"/>
            </a:rPr>
            <a:t>แก๊ส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678158" y="690460"/>
        <a:ext cx="630394" cy="391411"/>
      </dsp:txXfrm>
    </dsp:sp>
    <dsp:sp modelId="{31E2A27E-F924-47B0-81ED-1B9CAED6F5FE}">
      <dsp:nvSpPr>
        <dsp:cNvPr id="0" name=""/>
        <dsp:cNvSpPr/>
      </dsp:nvSpPr>
      <dsp:spPr>
        <a:xfrm>
          <a:off x="5593231" y="1215359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268178A-560E-4A4F-84A7-7450A1E9164F}">
      <dsp:nvSpPr>
        <dsp:cNvPr id="0" name=""/>
        <dsp:cNvSpPr/>
      </dsp:nvSpPr>
      <dsp:spPr>
        <a:xfrm>
          <a:off x="5665981" y="1284472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H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678158" y="1296649"/>
        <a:ext cx="630394" cy="391411"/>
      </dsp:txXfrm>
    </dsp:sp>
    <dsp:sp modelId="{2E7CB9C2-DE8F-470D-9C54-8C7D33D5E718}">
      <dsp:nvSpPr>
        <dsp:cNvPr id="0" name=""/>
        <dsp:cNvSpPr/>
      </dsp:nvSpPr>
      <dsp:spPr>
        <a:xfrm>
          <a:off x="5593231" y="1821548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55BE5C2-67BE-49D3-B741-E76225337A50}">
      <dsp:nvSpPr>
        <dsp:cNvPr id="0" name=""/>
        <dsp:cNvSpPr/>
      </dsp:nvSpPr>
      <dsp:spPr>
        <a:xfrm>
          <a:off x="5665981" y="1890660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O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678158" y="1902837"/>
        <a:ext cx="630394" cy="391411"/>
      </dsp:txXfrm>
    </dsp:sp>
    <dsp:sp modelId="{69846A10-2866-4F67-A998-C8CB75D7E192}">
      <dsp:nvSpPr>
        <dsp:cNvPr id="0" name=""/>
        <dsp:cNvSpPr/>
      </dsp:nvSpPr>
      <dsp:spPr>
        <a:xfrm>
          <a:off x="5593231" y="2427736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66BCDE6-9D04-4C7F-A019-E7FEB0BC6594}">
      <dsp:nvSpPr>
        <dsp:cNvPr id="0" name=""/>
        <dsp:cNvSpPr/>
      </dsp:nvSpPr>
      <dsp:spPr>
        <a:xfrm>
          <a:off x="5665981" y="2496849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N</a:t>
          </a:r>
          <a:endParaRPr lang="th-TH" sz="1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678158" y="2509026"/>
        <a:ext cx="630394" cy="391411"/>
      </dsp:txXfrm>
    </dsp:sp>
    <dsp:sp modelId="{14CC628C-7F83-429A-BC4C-4042F055A8DA}">
      <dsp:nvSpPr>
        <dsp:cNvPr id="0" name=""/>
        <dsp:cNvSpPr/>
      </dsp:nvSpPr>
      <dsp:spPr>
        <a:xfrm>
          <a:off x="5593231" y="3033925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6731BF-EAC7-4891-AF4C-1F56236A1991}">
      <dsp:nvSpPr>
        <dsp:cNvPr id="0" name=""/>
        <dsp:cNvSpPr/>
      </dsp:nvSpPr>
      <dsp:spPr>
        <a:xfrm>
          <a:off x="5665981" y="3103037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4805_KwangMD_Melt" pitchFamily="2" charset="0"/>
              <a:cs typeface="4805_KwangMD_Melt" pitchFamily="2" charset="0"/>
            </a:rPr>
            <a:t>F</a:t>
          </a:r>
        </a:p>
      </dsp:txBody>
      <dsp:txXfrm>
        <a:off x="5678158" y="3115214"/>
        <a:ext cx="630394" cy="391411"/>
      </dsp:txXfrm>
    </dsp:sp>
    <dsp:sp modelId="{FFF212BA-950E-493E-BA90-51D510C3D4C0}">
      <dsp:nvSpPr>
        <dsp:cNvPr id="0" name=""/>
        <dsp:cNvSpPr/>
      </dsp:nvSpPr>
      <dsp:spPr>
        <a:xfrm>
          <a:off x="5593231" y="3640113"/>
          <a:ext cx="654748" cy="4157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0CC505-DFEB-45F5-AEAD-791395264CB7}">
      <dsp:nvSpPr>
        <dsp:cNvPr id="0" name=""/>
        <dsp:cNvSpPr/>
      </dsp:nvSpPr>
      <dsp:spPr>
        <a:xfrm>
          <a:off x="5665981" y="3709225"/>
          <a:ext cx="654748" cy="415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latin typeface="4805_KwangMD_Melt" pitchFamily="2" charset="0"/>
              <a:cs typeface="4805_KwangMD_Melt" pitchFamily="2" charset="0"/>
            </a:rPr>
            <a:t>Cl</a:t>
          </a:r>
          <a:endParaRPr lang="en-US" sz="1600" b="1" kern="1200" dirty="0" smtClean="0">
            <a:latin typeface="4805_KwangMD_Melt" pitchFamily="2" charset="0"/>
            <a:cs typeface="4805_KwangMD_Melt" pitchFamily="2" charset="0"/>
          </a:endParaRPr>
        </a:p>
      </dsp:txBody>
      <dsp:txXfrm>
        <a:off x="5678158" y="3721402"/>
        <a:ext cx="630394" cy="39141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E6E80-2512-4371-8213-C8C4DAAB1B8B}">
      <dsp:nvSpPr>
        <dsp:cNvPr id="0" name=""/>
        <dsp:cNvSpPr/>
      </dsp:nvSpPr>
      <dsp:spPr>
        <a:xfrm>
          <a:off x="6209886" y="2025351"/>
          <a:ext cx="126822" cy="28397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9752"/>
              </a:lnTo>
              <a:lnTo>
                <a:pt x="126822" y="283975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98481D-809E-41DA-94AD-5CBDE3959680}">
      <dsp:nvSpPr>
        <dsp:cNvPr id="0" name=""/>
        <dsp:cNvSpPr/>
      </dsp:nvSpPr>
      <dsp:spPr>
        <a:xfrm>
          <a:off x="6209886" y="2025351"/>
          <a:ext cx="126822" cy="20476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7667"/>
              </a:lnTo>
              <a:lnTo>
                <a:pt x="126822" y="204766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3C4D58-7FDF-44DB-8278-C41864C557F9}">
      <dsp:nvSpPr>
        <dsp:cNvPr id="0" name=""/>
        <dsp:cNvSpPr/>
      </dsp:nvSpPr>
      <dsp:spPr>
        <a:xfrm>
          <a:off x="6209886" y="2025351"/>
          <a:ext cx="198822" cy="1327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7587"/>
              </a:lnTo>
              <a:lnTo>
                <a:pt x="198822" y="132758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E9AEE-E35B-4B3C-A06E-49EB058B86F7}">
      <dsp:nvSpPr>
        <dsp:cNvPr id="0" name=""/>
        <dsp:cNvSpPr/>
      </dsp:nvSpPr>
      <dsp:spPr>
        <a:xfrm>
          <a:off x="6209886" y="2025351"/>
          <a:ext cx="104653" cy="533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3598"/>
              </a:lnTo>
              <a:lnTo>
                <a:pt x="104653" y="533598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3788AC-AF87-4CFA-BA58-C78CF5D8C94B}">
      <dsp:nvSpPr>
        <dsp:cNvPr id="0" name=""/>
        <dsp:cNvSpPr/>
      </dsp:nvSpPr>
      <dsp:spPr>
        <a:xfrm>
          <a:off x="5750775" y="2025351"/>
          <a:ext cx="459110" cy="535497"/>
        </a:xfrm>
        <a:custGeom>
          <a:avLst/>
          <a:gdLst/>
          <a:ahLst/>
          <a:cxnLst/>
          <a:rect l="0" t="0" r="0" b="0"/>
          <a:pathLst>
            <a:path>
              <a:moveTo>
                <a:pt x="459110" y="0"/>
              </a:moveTo>
              <a:lnTo>
                <a:pt x="459110" y="535497"/>
              </a:lnTo>
              <a:lnTo>
                <a:pt x="0" y="53549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93774-681D-490F-87DE-E8FBEA7D0FFC}">
      <dsp:nvSpPr>
        <dsp:cNvPr id="0" name=""/>
        <dsp:cNvSpPr/>
      </dsp:nvSpPr>
      <dsp:spPr>
        <a:xfrm>
          <a:off x="5465688" y="1243099"/>
          <a:ext cx="1512508" cy="2690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299"/>
              </a:lnTo>
              <a:lnTo>
                <a:pt x="1512508" y="161299"/>
              </a:lnTo>
              <a:lnTo>
                <a:pt x="1512508" y="26906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96C76-8CE1-4C59-BD23-FB28C22E236E}">
      <dsp:nvSpPr>
        <dsp:cNvPr id="0" name=""/>
        <dsp:cNvSpPr/>
      </dsp:nvSpPr>
      <dsp:spPr>
        <a:xfrm>
          <a:off x="4650715" y="1243099"/>
          <a:ext cx="814972" cy="269067"/>
        </a:xfrm>
        <a:custGeom>
          <a:avLst/>
          <a:gdLst/>
          <a:ahLst/>
          <a:cxnLst/>
          <a:rect l="0" t="0" r="0" b="0"/>
          <a:pathLst>
            <a:path>
              <a:moveTo>
                <a:pt x="814972" y="0"/>
              </a:moveTo>
              <a:lnTo>
                <a:pt x="814972" y="161299"/>
              </a:lnTo>
              <a:lnTo>
                <a:pt x="0" y="161299"/>
              </a:lnTo>
              <a:lnTo>
                <a:pt x="0" y="26906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3271B-697F-4072-A2B2-22C17B0BD6DD}">
      <dsp:nvSpPr>
        <dsp:cNvPr id="0" name=""/>
        <dsp:cNvSpPr/>
      </dsp:nvSpPr>
      <dsp:spPr>
        <a:xfrm>
          <a:off x="3526150" y="535956"/>
          <a:ext cx="1939538" cy="1939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189"/>
              </a:lnTo>
              <a:lnTo>
                <a:pt x="1939538" y="86189"/>
              </a:lnTo>
              <a:lnTo>
                <a:pt x="1939538" y="193958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70D063-4F91-495E-A4F3-7D00CE8E1471}">
      <dsp:nvSpPr>
        <dsp:cNvPr id="0" name=""/>
        <dsp:cNvSpPr/>
      </dsp:nvSpPr>
      <dsp:spPr>
        <a:xfrm>
          <a:off x="2981180" y="535956"/>
          <a:ext cx="544969" cy="904205"/>
        </a:xfrm>
        <a:custGeom>
          <a:avLst/>
          <a:gdLst/>
          <a:ahLst/>
          <a:cxnLst/>
          <a:rect l="0" t="0" r="0" b="0"/>
          <a:pathLst>
            <a:path>
              <a:moveTo>
                <a:pt x="544969" y="0"/>
              </a:moveTo>
              <a:lnTo>
                <a:pt x="544969" y="796436"/>
              </a:lnTo>
              <a:lnTo>
                <a:pt x="0" y="796436"/>
              </a:lnTo>
              <a:lnTo>
                <a:pt x="0" y="90420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37C270-3D2B-41E7-B054-78C5B9B06CA9}">
      <dsp:nvSpPr>
        <dsp:cNvPr id="0" name=""/>
        <dsp:cNvSpPr/>
      </dsp:nvSpPr>
      <dsp:spPr>
        <a:xfrm>
          <a:off x="496149" y="1396952"/>
          <a:ext cx="242530" cy="1235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5902"/>
              </a:lnTo>
              <a:lnTo>
                <a:pt x="242530" y="12359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A4829-B266-4229-A58D-22BA9E4E15E0}">
      <dsp:nvSpPr>
        <dsp:cNvPr id="0" name=""/>
        <dsp:cNvSpPr/>
      </dsp:nvSpPr>
      <dsp:spPr>
        <a:xfrm>
          <a:off x="1254237" y="535956"/>
          <a:ext cx="2271912" cy="184125"/>
        </a:xfrm>
        <a:custGeom>
          <a:avLst/>
          <a:gdLst/>
          <a:ahLst/>
          <a:cxnLst/>
          <a:rect l="0" t="0" r="0" b="0"/>
          <a:pathLst>
            <a:path>
              <a:moveTo>
                <a:pt x="2271912" y="0"/>
              </a:moveTo>
              <a:lnTo>
                <a:pt x="2271912" y="76356"/>
              </a:lnTo>
              <a:lnTo>
                <a:pt x="0" y="76356"/>
              </a:lnTo>
              <a:lnTo>
                <a:pt x="0" y="18412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80FBF-527A-45AF-B80E-2BCD0D3B00E3}">
      <dsp:nvSpPr>
        <dsp:cNvPr id="0" name=""/>
        <dsp:cNvSpPr/>
      </dsp:nvSpPr>
      <dsp:spPr>
        <a:xfrm>
          <a:off x="3012965" y="22772"/>
          <a:ext cx="1026368" cy="513184"/>
        </a:xfrm>
        <a:prstGeom prst="rect">
          <a:avLst/>
        </a:prstGeom>
        <a:solidFill>
          <a:srgbClr val="FFC000"/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3012965" y="22772"/>
        <a:ext cx="1026368" cy="513184"/>
      </dsp:txXfrm>
    </dsp:sp>
    <dsp:sp modelId="{5F1CE3ED-D31F-49D2-BAAB-3AA0FD65686C}">
      <dsp:nvSpPr>
        <dsp:cNvPr id="0" name=""/>
        <dsp:cNvSpPr/>
      </dsp:nvSpPr>
      <dsp:spPr>
        <a:xfrm>
          <a:off x="306627" y="720082"/>
          <a:ext cx="1895220" cy="676869"/>
        </a:xfrm>
        <a:prstGeom prst="rect">
          <a:avLst/>
        </a:prstGeom>
        <a:solidFill>
          <a:srgbClr val="33CCFF"/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สารเนื้อผสม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306627" y="720082"/>
        <a:ext cx="1895220" cy="676869"/>
      </dsp:txXfrm>
    </dsp:sp>
    <dsp:sp modelId="{F0DFAEF6-5106-4680-A6EA-FB7174A07B30}">
      <dsp:nvSpPr>
        <dsp:cNvPr id="0" name=""/>
        <dsp:cNvSpPr/>
      </dsp:nvSpPr>
      <dsp:spPr>
        <a:xfrm>
          <a:off x="738679" y="2376262"/>
          <a:ext cx="2166849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สารแขวนลอย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738679" y="2376262"/>
        <a:ext cx="2166849" cy="513184"/>
      </dsp:txXfrm>
    </dsp:sp>
    <dsp:sp modelId="{8C2953B4-552C-4632-A5D2-118CC156AE96}">
      <dsp:nvSpPr>
        <dsp:cNvPr id="0" name=""/>
        <dsp:cNvSpPr/>
      </dsp:nvSpPr>
      <dsp:spPr>
        <a:xfrm>
          <a:off x="2322857" y="1440162"/>
          <a:ext cx="1316646" cy="6572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err="1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คอลลอยด์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2322857" y="1440162"/>
        <a:ext cx="1316646" cy="657204"/>
      </dsp:txXfrm>
    </dsp:sp>
    <dsp:sp modelId="{09855D6C-14CA-49B2-AB30-1587815ADF1D}">
      <dsp:nvSpPr>
        <dsp:cNvPr id="0" name=""/>
        <dsp:cNvSpPr/>
      </dsp:nvSpPr>
      <dsp:spPr>
        <a:xfrm>
          <a:off x="4508127" y="729914"/>
          <a:ext cx="1915122" cy="513184"/>
        </a:xfrm>
        <a:prstGeom prst="rect">
          <a:avLst/>
        </a:prstGeom>
        <a:solidFill>
          <a:srgbClr val="33CCFF"/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สารเนื้อเดียว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4508127" y="729914"/>
        <a:ext cx="1915122" cy="513184"/>
      </dsp:txXfrm>
    </dsp:sp>
    <dsp:sp modelId="{7F44E3A6-0D4D-4109-9845-9D0A15166527}">
      <dsp:nvSpPr>
        <dsp:cNvPr id="0" name=""/>
        <dsp:cNvSpPr/>
      </dsp:nvSpPr>
      <dsp:spPr>
        <a:xfrm>
          <a:off x="3774925" y="1512167"/>
          <a:ext cx="1751580" cy="49515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สารละลาย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3774925" y="1512167"/>
        <a:ext cx="1751580" cy="495156"/>
      </dsp:txXfrm>
    </dsp:sp>
    <dsp:sp modelId="{D332857F-7D15-4872-8D16-91EE2015AD90}">
      <dsp:nvSpPr>
        <dsp:cNvPr id="0" name=""/>
        <dsp:cNvSpPr/>
      </dsp:nvSpPr>
      <dsp:spPr>
        <a:xfrm>
          <a:off x="6017808" y="1512167"/>
          <a:ext cx="1920777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สารบริสุทธิ์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6017808" y="1512167"/>
        <a:ext cx="1920777" cy="513184"/>
      </dsp:txXfrm>
    </dsp:sp>
    <dsp:sp modelId="{825318FC-5EE1-4DD8-8C54-B88B8729572E}">
      <dsp:nvSpPr>
        <dsp:cNvPr id="0" name=""/>
        <dsp:cNvSpPr/>
      </dsp:nvSpPr>
      <dsp:spPr>
        <a:xfrm>
          <a:off x="3672409" y="2304257"/>
          <a:ext cx="2078366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สารประกอบ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3672409" y="2304257"/>
        <a:ext cx="2078366" cy="513184"/>
      </dsp:txXfrm>
    </dsp:sp>
    <dsp:sp modelId="{8C175A82-CA6A-4197-BC2D-E51E26A7B2C0}">
      <dsp:nvSpPr>
        <dsp:cNvPr id="0" name=""/>
        <dsp:cNvSpPr/>
      </dsp:nvSpPr>
      <dsp:spPr>
        <a:xfrm>
          <a:off x="6314539" y="2302358"/>
          <a:ext cx="1026368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ธาตุ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6314539" y="2302358"/>
        <a:ext cx="1026368" cy="513184"/>
      </dsp:txXfrm>
    </dsp:sp>
    <dsp:sp modelId="{95152951-8636-421B-8D43-378A30E9FD70}">
      <dsp:nvSpPr>
        <dsp:cNvPr id="0" name=""/>
        <dsp:cNvSpPr/>
      </dsp:nvSpPr>
      <dsp:spPr>
        <a:xfrm>
          <a:off x="6408708" y="3096347"/>
          <a:ext cx="1026368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โลหะ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6408708" y="3096347"/>
        <a:ext cx="1026368" cy="513184"/>
      </dsp:txXfrm>
    </dsp:sp>
    <dsp:sp modelId="{3DE823A4-801E-4733-A38D-4BC3255EADF8}">
      <dsp:nvSpPr>
        <dsp:cNvPr id="0" name=""/>
        <dsp:cNvSpPr/>
      </dsp:nvSpPr>
      <dsp:spPr>
        <a:xfrm>
          <a:off x="6336708" y="3816426"/>
          <a:ext cx="1026368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กึ่งโลหะ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6336708" y="3816426"/>
        <a:ext cx="1026368" cy="513184"/>
      </dsp:txXfrm>
    </dsp:sp>
    <dsp:sp modelId="{E540D637-DD46-4A06-A454-6CC026F30767}">
      <dsp:nvSpPr>
        <dsp:cNvPr id="0" name=""/>
        <dsp:cNvSpPr/>
      </dsp:nvSpPr>
      <dsp:spPr>
        <a:xfrm>
          <a:off x="6336708" y="4608511"/>
          <a:ext cx="1026368" cy="51318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rgbClr val="002060"/>
              </a:solidFill>
              <a:latin typeface="4805_KwangMD_Melt" pitchFamily="2" charset="0"/>
              <a:cs typeface="4805_KwangMD_Melt" pitchFamily="2" charset="0"/>
            </a:rPr>
            <a:t>อโลหะ</a:t>
          </a:r>
          <a:endParaRPr lang="th-TH" sz="2800" b="1" kern="1200" dirty="0">
            <a:solidFill>
              <a:srgbClr val="002060"/>
            </a:solidFill>
            <a:latin typeface="4805_KwangMD_Melt" pitchFamily="2" charset="0"/>
            <a:cs typeface="4805_KwangMD_Melt" pitchFamily="2" charset="0"/>
          </a:endParaRPr>
        </a:p>
      </dsp:txBody>
      <dsp:txXfrm>
        <a:off x="6336708" y="4608511"/>
        <a:ext cx="1026368" cy="51318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CFED29-C4FA-4B9A-9792-0CA737D5A116}">
      <dsp:nvSpPr>
        <dsp:cNvPr id="0" name=""/>
        <dsp:cNvSpPr/>
      </dsp:nvSpPr>
      <dsp:spPr>
        <a:xfrm>
          <a:off x="0" y="435499"/>
          <a:ext cx="820891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54B72-913C-430E-B40D-6E2416A20C1E}">
      <dsp:nvSpPr>
        <dsp:cNvPr id="0" name=""/>
        <dsp:cNvSpPr/>
      </dsp:nvSpPr>
      <dsp:spPr>
        <a:xfrm>
          <a:off x="410445" y="51739"/>
          <a:ext cx="5746238" cy="767520"/>
        </a:xfrm>
        <a:prstGeom prst="round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1. การสกัดด้วยตัวทำลายสาร</a:t>
          </a:r>
          <a:endParaRPr lang="th-TH" sz="3200" b="1" kern="1200" dirty="0">
            <a:solidFill>
              <a:srgbClr val="002060"/>
            </a:solidFill>
          </a:endParaRPr>
        </a:p>
      </dsp:txBody>
      <dsp:txXfrm>
        <a:off x="447912" y="89206"/>
        <a:ext cx="5671304" cy="692586"/>
      </dsp:txXfrm>
    </dsp:sp>
    <dsp:sp modelId="{C68596CC-BC67-4946-9CCD-7B84DEDF012E}">
      <dsp:nvSpPr>
        <dsp:cNvPr id="0" name=""/>
        <dsp:cNvSpPr/>
      </dsp:nvSpPr>
      <dsp:spPr>
        <a:xfrm>
          <a:off x="0" y="1614859"/>
          <a:ext cx="820891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985C44-350E-488A-88B3-42CAE681D950}">
      <dsp:nvSpPr>
        <dsp:cNvPr id="0" name=""/>
        <dsp:cNvSpPr/>
      </dsp:nvSpPr>
      <dsp:spPr>
        <a:xfrm>
          <a:off x="410445" y="1231099"/>
          <a:ext cx="5746238" cy="767520"/>
        </a:xfrm>
        <a:prstGeom prst="round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2. การแยกสารด้วยวิธีการกลั่น</a:t>
          </a:r>
          <a:endParaRPr lang="th-TH" sz="3200" b="1" kern="1200" dirty="0">
            <a:solidFill>
              <a:srgbClr val="002060"/>
            </a:solidFill>
          </a:endParaRPr>
        </a:p>
      </dsp:txBody>
      <dsp:txXfrm>
        <a:off x="447912" y="1268566"/>
        <a:ext cx="5671304" cy="692586"/>
      </dsp:txXfrm>
    </dsp:sp>
    <dsp:sp modelId="{A7C99397-53F7-4DFB-92A5-855E1182B8FE}">
      <dsp:nvSpPr>
        <dsp:cNvPr id="0" name=""/>
        <dsp:cNvSpPr/>
      </dsp:nvSpPr>
      <dsp:spPr>
        <a:xfrm>
          <a:off x="0" y="2794219"/>
          <a:ext cx="820891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41512-9DD4-4827-B3A1-E9044FFA8D33}">
      <dsp:nvSpPr>
        <dsp:cNvPr id="0" name=""/>
        <dsp:cNvSpPr/>
      </dsp:nvSpPr>
      <dsp:spPr>
        <a:xfrm>
          <a:off x="410445" y="2410459"/>
          <a:ext cx="5746238" cy="767520"/>
        </a:xfrm>
        <a:prstGeom prst="round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3. การแยกด้วยวิธีการตกผลึก</a:t>
          </a:r>
        </a:p>
      </dsp:txBody>
      <dsp:txXfrm>
        <a:off x="447912" y="2447926"/>
        <a:ext cx="5671304" cy="692586"/>
      </dsp:txXfrm>
    </dsp:sp>
    <dsp:sp modelId="{CD1DBBE6-E9B6-4FE8-A77C-C444951681A1}">
      <dsp:nvSpPr>
        <dsp:cNvPr id="0" name=""/>
        <dsp:cNvSpPr/>
      </dsp:nvSpPr>
      <dsp:spPr>
        <a:xfrm>
          <a:off x="0" y="3973580"/>
          <a:ext cx="8208912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05E1A1-EA6F-402C-AE90-68AD98132EBA}">
      <dsp:nvSpPr>
        <dsp:cNvPr id="0" name=""/>
        <dsp:cNvSpPr/>
      </dsp:nvSpPr>
      <dsp:spPr>
        <a:xfrm>
          <a:off x="410445" y="3589820"/>
          <a:ext cx="5746238" cy="767520"/>
        </a:xfrm>
        <a:prstGeom prst="round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>
              <a:solidFill>
                <a:srgbClr val="002060"/>
              </a:solidFill>
              <a:latin typeface="CS ChatThai" pitchFamily="2" charset="-34"/>
              <a:cs typeface="CS ChatThai" pitchFamily="2" charset="-34"/>
            </a:rPr>
            <a:t>4. การแยกสารด้วยวิธีโครมาโทกราฟี</a:t>
          </a:r>
          <a:endParaRPr lang="th-TH" sz="3200" b="1" kern="1200" dirty="0" smtClean="0">
            <a:solidFill>
              <a:srgbClr val="002060"/>
            </a:solidFill>
            <a:latin typeface="CS ChatThai" pitchFamily="2" charset="-34"/>
            <a:cs typeface="CS ChatThai" pitchFamily="2" charset="-34"/>
          </a:endParaRPr>
        </a:p>
      </dsp:txBody>
      <dsp:txXfrm>
        <a:off x="447912" y="3627287"/>
        <a:ext cx="5671304" cy="69258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5BBE69-8E23-403D-9EA3-5EC81821A5EE}">
      <dsp:nvSpPr>
        <dsp:cNvPr id="0" name=""/>
        <dsp:cNvSpPr/>
      </dsp:nvSpPr>
      <dsp:spPr>
        <a:xfrm>
          <a:off x="333044" y="1651"/>
          <a:ext cx="3095043" cy="12380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latin typeface="CS ChatThai" pitchFamily="2" charset="-34"/>
              <a:cs typeface="CS ChatThai" pitchFamily="2" charset="-34"/>
            </a:rPr>
            <a:t>รสเปรี้ยว</a:t>
          </a:r>
          <a:endParaRPr lang="th-TH" sz="2600" kern="1200" dirty="0"/>
        </a:p>
      </dsp:txBody>
      <dsp:txXfrm>
        <a:off x="952053" y="1651"/>
        <a:ext cx="1857026" cy="1238017"/>
      </dsp:txXfrm>
    </dsp:sp>
    <dsp:sp modelId="{16ABF14A-9BFA-4EF3-B173-E1FC3A11F69D}">
      <dsp:nvSpPr>
        <dsp:cNvPr id="0" name=""/>
        <dsp:cNvSpPr/>
      </dsp:nvSpPr>
      <dsp:spPr>
        <a:xfrm>
          <a:off x="3025731" y="106883"/>
          <a:ext cx="2568885" cy="1027554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>
              <a:latin typeface="CS ChatThai" pitchFamily="2" charset="-34"/>
              <a:cs typeface="CS ChatThai" pitchFamily="2" charset="-34"/>
            </a:rPr>
            <a:t>กรดทำปฏิกิริยากับโลหะที่ว่องไว</a:t>
          </a:r>
          <a:endParaRPr lang="th-TH" sz="2500" kern="1200" dirty="0"/>
        </a:p>
      </dsp:txBody>
      <dsp:txXfrm>
        <a:off x="3539508" y="106883"/>
        <a:ext cx="1541331" cy="1027554"/>
      </dsp:txXfrm>
    </dsp:sp>
    <dsp:sp modelId="{FDD9452B-1106-4E7F-A1DC-A4FEB20AA6B9}">
      <dsp:nvSpPr>
        <dsp:cNvPr id="0" name=""/>
        <dsp:cNvSpPr/>
      </dsp:nvSpPr>
      <dsp:spPr>
        <a:xfrm>
          <a:off x="5184576" y="1512166"/>
          <a:ext cx="2568885" cy="1027554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>
              <a:latin typeface="CS ChatThai" pitchFamily="2" charset="-34"/>
              <a:cs typeface="CS ChatThai" pitchFamily="2" charset="-34"/>
            </a:rPr>
            <a:t>สารละลายกรดนำไฟฟ้าได้</a:t>
          </a:r>
          <a:endParaRPr lang="th-TH" sz="2500" kern="1200" dirty="0"/>
        </a:p>
      </dsp:txBody>
      <dsp:txXfrm>
        <a:off x="5698353" y="1512166"/>
        <a:ext cx="1541331" cy="1027554"/>
      </dsp:txXfrm>
    </dsp:sp>
    <dsp:sp modelId="{B71EBDD4-66AC-49E3-906D-25891721923A}">
      <dsp:nvSpPr>
        <dsp:cNvPr id="0" name=""/>
        <dsp:cNvSpPr/>
      </dsp:nvSpPr>
      <dsp:spPr>
        <a:xfrm>
          <a:off x="333044" y="1412991"/>
          <a:ext cx="3095043" cy="12380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latin typeface="CS ChatThai" pitchFamily="2" charset="-34"/>
              <a:cs typeface="CS ChatThai" pitchFamily="2" charset="-34"/>
            </a:rPr>
            <a:t>เปลี่ยนสีลิตมัสน้ำเงิน แดง</a:t>
          </a:r>
          <a:endParaRPr lang="th-TH" sz="2600" kern="1200" dirty="0"/>
        </a:p>
      </dsp:txBody>
      <dsp:txXfrm>
        <a:off x="952053" y="1412991"/>
        <a:ext cx="1857026" cy="1238017"/>
      </dsp:txXfrm>
    </dsp:sp>
    <dsp:sp modelId="{A691C5F4-B8AC-41C9-BEBA-004DB2ACC638}">
      <dsp:nvSpPr>
        <dsp:cNvPr id="0" name=""/>
        <dsp:cNvSpPr/>
      </dsp:nvSpPr>
      <dsp:spPr>
        <a:xfrm>
          <a:off x="3025731" y="1518222"/>
          <a:ext cx="2568885" cy="1027554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>
              <a:latin typeface="CS ChatThai" pitchFamily="2" charset="-34"/>
              <a:cs typeface="CS ChatThai" pitchFamily="2" charset="-34"/>
            </a:rPr>
            <a:t>กัดกร่อนโลหะ หินปูน</a:t>
          </a:r>
          <a:endParaRPr lang="th-TH" sz="2500" kern="1200" dirty="0"/>
        </a:p>
      </dsp:txBody>
      <dsp:txXfrm>
        <a:off x="3539508" y="1518222"/>
        <a:ext cx="1541331" cy="1027554"/>
      </dsp:txXfrm>
    </dsp:sp>
    <dsp:sp modelId="{EC7C3DF2-EF66-4AF1-BD43-0BDBA8AB0F1C}">
      <dsp:nvSpPr>
        <dsp:cNvPr id="0" name=""/>
        <dsp:cNvSpPr/>
      </dsp:nvSpPr>
      <dsp:spPr>
        <a:xfrm>
          <a:off x="333044" y="2824331"/>
          <a:ext cx="3095043" cy="123801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latin typeface="CS ChatThai" pitchFamily="2" charset="-34"/>
              <a:cs typeface="CS ChatThai" pitchFamily="2" charset="-34"/>
            </a:rPr>
            <a:t>กรด + เบส </a:t>
          </a:r>
          <a:br>
            <a:rPr lang="th-TH" sz="2600" kern="1200" dirty="0" smtClean="0">
              <a:latin typeface="CS ChatThai" pitchFamily="2" charset="-34"/>
              <a:cs typeface="CS ChatThai" pitchFamily="2" charset="-34"/>
            </a:rPr>
          </a:br>
          <a:r>
            <a:rPr lang="th-TH" sz="2600" kern="1200" dirty="0" smtClean="0">
              <a:latin typeface="CS ChatThai" pitchFamily="2" charset="-34"/>
              <a:cs typeface="CS ChatThai" pitchFamily="2" charset="-34"/>
            </a:rPr>
            <a:t>เกลือ + น้ำ (กลาง)</a:t>
          </a:r>
          <a:endParaRPr lang="th-TH" sz="2600" kern="1200" dirty="0"/>
        </a:p>
      </dsp:txBody>
      <dsp:txXfrm>
        <a:off x="952053" y="2824331"/>
        <a:ext cx="1857026" cy="1238017"/>
      </dsp:txXfrm>
    </dsp:sp>
    <dsp:sp modelId="{F5B82DCB-4101-402D-A408-691D2D3C17A6}">
      <dsp:nvSpPr>
        <dsp:cNvPr id="0" name=""/>
        <dsp:cNvSpPr/>
      </dsp:nvSpPr>
      <dsp:spPr>
        <a:xfrm>
          <a:off x="3025731" y="2929562"/>
          <a:ext cx="2568885" cy="1027554"/>
        </a:xfrm>
        <a:prstGeom prst="chevron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kern="1200" dirty="0" smtClean="0">
              <a:latin typeface="CS ChatThai" pitchFamily="2" charset="-34"/>
              <a:cs typeface="CS ChatThai" pitchFamily="2" charset="-34"/>
            </a:rPr>
            <a:t>ทำปฏิกิริยากับหินปูน</a:t>
          </a:r>
          <a:endParaRPr lang="th-TH" sz="2500" kern="1200" dirty="0"/>
        </a:p>
      </dsp:txBody>
      <dsp:txXfrm>
        <a:off x="3539508" y="2929562"/>
        <a:ext cx="1541331" cy="102755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CB721-9CF6-4D2F-B881-47E36B90A71D}">
      <dsp:nvSpPr>
        <dsp:cNvPr id="0" name=""/>
        <dsp:cNvSpPr/>
      </dsp:nvSpPr>
      <dsp:spPr>
        <a:xfrm>
          <a:off x="4807494" y="1614018"/>
          <a:ext cx="502862" cy="4071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71258"/>
              </a:lnTo>
              <a:lnTo>
                <a:pt x="502862" y="4071258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ED41F-907B-4558-A41C-A08E99747965}">
      <dsp:nvSpPr>
        <dsp:cNvPr id="0" name=""/>
        <dsp:cNvSpPr/>
      </dsp:nvSpPr>
      <dsp:spPr>
        <a:xfrm>
          <a:off x="4807494" y="1614018"/>
          <a:ext cx="422392" cy="32665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6514"/>
              </a:lnTo>
              <a:lnTo>
                <a:pt x="422392" y="3266514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A849D1-0A5A-466C-8DF2-FB6B31C352E3}">
      <dsp:nvSpPr>
        <dsp:cNvPr id="0" name=""/>
        <dsp:cNvSpPr/>
      </dsp:nvSpPr>
      <dsp:spPr>
        <a:xfrm>
          <a:off x="4807494" y="1614018"/>
          <a:ext cx="422392" cy="23008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823"/>
              </a:lnTo>
              <a:lnTo>
                <a:pt x="422392" y="2300823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10FAA1-730E-413C-96F0-4DE88287E716}">
      <dsp:nvSpPr>
        <dsp:cNvPr id="0" name=""/>
        <dsp:cNvSpPr/>
      </dsp:nvSpPr>
      <dsp:spPr>
        <a:xfrm>
          <a:off x="4807494" y="1614018"/>
          <a:ext cx="422392" cy="14156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5603"/>
              </a:lnTo>
              <a:lnTo>
                <a:pt x="422392" y="1415603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A7A8B9-A7F4-495B-B201-23A7F45E4C7B}">
      <dsp:nvSpPr>
        <dsp:cNvPr id="0" name=""/>
        <dsp:cNvSpPr/>
      </dsp:nvSpPr>
      <dsp:spPr>
        <a:xfrm>
          <a:off x="4807494" y="1614018"/>
          <a:ext cx="361584" cy="530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0383"/>
              </a:lnTo>
              <a:lnTo>
                <a:pt x="361584" y="530383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801F42-C39D-450A-8551-825D735D601F}">
      <dsp:nvSpPr>
        <dsp:cNvPr id="0" name=""/>
        <dsp:cNvSpPr/>
      </dsp:nvSpPr>
      <dsp:spPr>
        <a:xfrm>
          <a:off x="4015311" y="584093"/>
          <a:ext cx="1264842" cy="218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655"/>
              </a:lnTo>
              <a:lnTo>
                <a:pt x="1264842" y="94655"/>
              </a:lnTo>
              <a:lnTo>
                <a:pt x="1264842" y="218729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314657-67BA-4FD1-8FA6-AC8245904FA3}">
      <dsp:nvSpPr>
        <dsp:cNvPr id="0" name=""/>
        <dsp:cNvSpPr/>
      </dsp:nvSpPr>
      <dsp:spPr>
        <a:xfrm>
          <a:off x="1987796" y="1614379"/>
          <a:ext cx="928007" cy="4116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6678"/>
              </a:lnTo>
              <a:lnTo>
                <a:pt x="928007" y="4116678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5505AC-AE85-4F9F-81C8-F9CA3CC4723C}">
      <dsp:nvSpPr>
        <dsp:cNvPr id="0" name=""/>
        <dsp:cNvSpPr/>
      </dsp:nvSpPr>
      <dsp:spPr>
        <a:xfrm>
          <a:off x="1987796" y="1614379"/>
          <a:ext cx="953744" cy="32587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58724"/>
              </a:lnTo>
              <a:lnTo>
                <a:pt x="953744" y="3258724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BB2A33-75DC-4570-8CAF-149E214FB580}">
      <dsp:nvSpPr>
        <dsp:cNvPr id="0" name=""/>
        <dsp:cNvSpPr/>
      </dsp:nvSpPr>
      <dsp:spPr>
        <a:xfrm>
          <a:off x="1987796" y="1614379"/>
          <a:ext cx="953744" cy="23697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9713"/>
              </a:lnTo>
              <a:lnTo>
                <a:pt x="953744" y="2369713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4D50EC-9BDB-40B2-8D53-3BFFB16CAD5E}">
      <dsp:nvSpPr>
        <dsp:cNvPr id="0" name=""/>
        <dsp:cNvSpPr/>
      </dsp:nvSpPr>
      <dsp:spPr>
        <a:xfrm>
          <a:off x="1987796" y="1614379"/>
          <a:ext cx="953744" cy="1511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987"/>
              </a:lnTo>
              <a:lnTo>
                <a:pt x="953744" y="1511987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EDF294-88B8-49C2-9EED-82CFCE5721FF}">
      <dsp:nvSpPr>
        <dsp:cNvPr id="0" name=""/>
        <dsp:cNvSpPr/>
      </dsp:nvSpPr>
      <dsp:spPr>
        <a:xfrm>
          <a:off x="1987796" y="1614379"/>
          <a:ext cx="928007" cy="6852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5276"/>
              </a:lnTo>
              <a:lnTo>
                <a:pt x="928007" y="685276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432DD-2545-4A0D-8F2A-EB6B781289A1}">
      <dsp:nvSpPr>
        <dsp:cNvPr id="0" name=""/>
        <dsp:cNvSpPr/>
      </dsp:nvSpPr>
      <dsp:spPr>
        <a:xfrm>
          <a:off x="2460456" y="584093"/>
          <a:ext cx="1554854" cy="218729"/>
        </a:xfrm>
        <a:custGeom>
          <a:avLst/>
          <a:gdLst/>
          <a:ahLst/>
          <a:cxnLst/>
          <a:rect l="0" t="0" r="0" b="0"/>
          <a:pathLst>
            <a:path>
              <a:moveTo>
                <a:pt x="1554854" y="0"/>
              </a:moveTo>
              <a:lnTo>
                <a:pt x="1554854" y="94655"/>
              </a:lnTo>
              <a:lnTo>
                <a:pt x="0" y="94655"/>
              </a:lnTo>
              <a:lnTo>
                <a:pt x="0" y="218729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C05874-5B69-4185-8506-A1DD3CB021F0}">
      <dsp:nvSpPr>
        <dsp:cNvPr id="0" name=""/>
        <dsp:cNvSpPr/>
      </dsp:nvSpPr>
      <dsp:spPr>
        <a:xfrm>
          <a:off x="2571377" y="1647"/>
          <a:ext cx="2887866" cy="58244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ประเภทของสารละลายกรด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571377" y="1647"/>
        <a:ext cx="2887866" cy="582446"/>
      </dsp:txXfrm>
    </dsp:sp>
    <dsp:sp modelId="{FAB5EAC8-06D9-44AB-94D9-E3F9701EFDA3}">
      <dsp:nvSpPr>
        <dsp:cNvPr id="0" name=""/>
        <dsp:cNvSpPr/>
      </dsp:nvSpPr>
      <dsp:spPr>
        <a:xfrm>
          <a:off x="1869631" y="802822"/>
          <a:ext cx="1181648" cy="81155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กรดอินทรีย์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1869631" y="802822"/>
        <a:ext cx="1181648" cy="811556"/>
      </dsp:txXfrm>
    </dsp:sp>
    <dsp:sp modelId="{75343F6C-6CFA-4C16-8E34-05E656BA662E}">
      <dsp:nvSpPr>
        <dsp:cNvPr id="0" name=""/>
        <dsp:cNvSpPr/>
      </dsp:nvSpPr>
      <dsp:spPr>
        <a:xfrm>
          <a:off x="2915804" y="1929465"/>
          <a:ext cx="1186540" cy="74037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กรดแอซี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ติก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915804" y="1929465"/>
        <a:ext cx="1186540" cy="740379"/>
      </dsp:txXfrm>
    </dsp:sp>
    <dsp:sp modelId="{E64700AE-9277-4EC0-8E90-71CEB6CA422D}">
      <dsp:nvSpPr>
        <dsp:cNvPr id="0" name=""/>
        <dsp:cNvSpPr/>
      </dsp:nvSpPr>
      <dsp:spPr>
        <a:xfrm>
          <a:off x="2941540" y="2816884"/>
          <a:ext cx="1265203" cy="61896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กรดออกซา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ลิก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941540" y="2816884"/>
        <a:ext cx="1265203" cy="618965"/>
      </dsp:txXfrm>
    </dsp:sp>
    <dsp:sp modelId="{7A9D916A-3E15-4779-AF86-A03C984EA307}">
      <dsp:nvSpPr>
        <dsp:cNvPr id="0" name=""/>
        <dsp:cNvSpPr/>
      </dsp:nvSpPr>
      <dsp:spPr>
        <a:xfrm>
          <a:off x="2941540" y="3680562"/>
          <a:ext cx="1088121" cy="60706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กรดซิ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ตริก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941540" y="3680562"/>
        <a:ext cx="1088121" cy="607060"/>
      </dsp:txXfrm>
    </dsp:sp>
    <dsp:sp modelId="{A059E198-FA3B-42A8-BDA1-0035F81285A8}">
      <dsp:nvSpPr>
        <dsp:cNvPr id="0" name=""/>
        <dsp:cNvSpPr/>
      </dsp:nvSpPr>
      <dsp:spPr>
        <a:xfrm>
          <a:off x="2941540" y="4544241"/>
          <a:ext cx="1064169" cy="65772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กรดทาทาริก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941540" y="4544241"/>
        <a:ext cx="1064169" cy="657723"/>
      </dsp:txXfrm>
    </dsp:sp>
    <dsp:sp modelId="{2B0A6F3C-57EF-4731-BD5D-4567A134FA51}">
      <dsp:nvSpPr>
        <dsp:cNvPr id="0" name=""/>
        <dsp:cNvSpPr/>
      </dsp:nvSpPr>
      <dsp:spPr>
        <a:xfrm>
          <a:off x="2915804" y="5389865"/>
          <a:ext cx="1223561" cy="68238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แอสคอร์บิก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2915804" y="5389865"/>
        <a:ext cx="1223561" cy="682384"/>
      </dsp:txXfrm>
    </dsp:sp>
    <dsp:sp modelId="{9588CBD4-EC00-486D-AA11-A14D82C1FB52}">
      <dsp:nvSpPr>
        <dsp:cNvPr id="0" name=""/>
        <dsp:cNvSpPr/>
      </dsp:nvSpPr>
      <dsp:spPr>
        <a:xfrm>
          <a:off x="4689329" y="802822"/>
          <a:ext cx="1181648" cy="81119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กรดอ</a:t>
          </a: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นินท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รีย์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689329" y="802822"/>
        <a:ext cx="1181648" cy="811195"/>
      </dsp:txXfrm>
    </dsp:sp>
    <dsp:sp modelId="{26C860C5-882C-444A-87CB-07C290D8F4F3}">
      <dsp:nvSpPr>
        <dsp:cNvPr id="0" name=""/>
        <dsp:cNvSpPr/>
      </dsp:nvSpPr>
      <dsp:spPr>
        <a:xfrm>
          <a:off x="5169078" y="1848989"/>
          <a:ext cx="1181648" cy="59082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กรดซัลฟิวริก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169078" y="1848989"/>
        <a:ext cx="1181648" cy="590824"/>
      </dsp:txXfrm>
    </dsp:sp>
    <dsp:sp modelId="{00898F3C-F83A-4111-ACA9-BAD338FF2674}">
      <dsp:nvSpPr>
        <dsp:cNvPr id="0" name=""/>
        <dsp:cNvSpPr/>
      </dsp:nvSpPr>
      <dsp:spPr>
        <a:xfrm>
          <a:off x="5229886" y="2653733"/>
          <a:ext cx="1181648" cy="75177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กรดไฮโดรคลอริก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229886" y="2653733"/>
        <a:ext cx="1181648" cy="751776"/>
      </dsp:txXfrm>
    </dsp:sp>
    <dsp:sp modelId="{C46642DA-74B3-4311-AED9-D695DCDF4D48}">
      <dsp:nvSpPr>
        <dsp:cNvPr id="0" name=""/>
        <dsp:cNvSpPr/>
      </dsp:nvSpPr>
      <dsp:spPr>
        <a:xfrm>
          <a:off x="5229886" y="3619430"/>
          <a:ext cx="1181648" cy="59082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กรดไน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ตริก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229886" y="3619430"/>
        <a:ext cx="1181648" cy="590824"/>
      </dsp:txXfrm>
    </dsp:sp>
    <dsp:sp modelId="{C23D7C90-55FF-406B-BDB3-95DA795EE021}">
      <dsp:nvSpPr>
        <dsp:cNvPr id="0" name=""/>
        <dsp:cNvSpPr/>
      </dsp:nvSpPr>
      <dsp:spPr>
        <a:xfrm>
          <a:off x="5229886" y="4585121"/>
          <a:ext cx="1181648" cy="59082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กรดฟอสฟอรัส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229886" y="4585121"/>
        <a:ext cx="1181648" cy="590824"/>
      </dsp:txXfrm>
    </dsp:sp>
    <dsp:sp modelId="{98413032-8109-42D2-83AD-27128CD5F00E}">
      <dsp:nvSpPr>
        <dsp:cNvPr id="0" name=""/>
        <dsp:cNvSpPr/>
      </dsp:nvSpPr>
      <dsp:spPr>
        <a:xfrm>
          <a:off x="5310356" y="5389865"/>
          <a:ext cx="1181648" cy="59082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กรดคาร์บอ</a:t>
          </a:r>
          <a:r>
            <a:rPr lang="th-TH" sz="2000" b="1" kern="1200" dirty="0" err="1" smtClean="0">
              <a:latin typeface="4805_KwangMD_Melt" pitchFamily="2" charset="0"/>
              <a:cs typeface="4805_KwangMD_Melt" pitchFamily="2" charset="0"/>
            </a:rPr>
            <a:t>นิก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310356" y="5389865"/>
        <a:ext cx="1181648" cy="5908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A778D-4AAD-43B5-8AEC-BF7B4968807E}">
      <dsp:nvSpPr>
        <dsp:cNvPr id="0" name=""/>
        <dsp:cNvSpPr/>
      </dsp:nvSpPr>
      <dsp:spPr>
        <a:xfrm>
          <a:off x="484799" y="2270500"/>
          <a:ext cx="3127177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ประเภทของพลังงานไฟฟ้า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07867" y="2293568"/>
        <a:ext cx="3081041" cy="741455"/>
      </dsp:txXfrm>
    </dsp:sp>
    <dsp:sp modelId="{A647C519-FF9A-4F6A-88CE-9AAD96439F2C}">
      <dsp:nvSpPr>
        <dsp:cNvPr id="0" name=""/>
        <dsp:cNvSpPr/>
      </dsp:nvSpPr>
      <dsp:spPr>
        <a:xfrm rot="17711653">
          <a:off x="3182221" y="1973881"/>
          <a:ext cx="149659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496594" y="13302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893104" y="1949769"/>
        <a:ext cx="74829" cy="74829"/>
      </dsp:txXfrm>
    </dsp:sp>
    <dsp:sp modelId="{3640CF65-9855-423F-8AF0-FC908F3495EF}">
      <dsp:nvSpPr>
        <dsp:cNvPr id="0" name=""/>
        <dsp:cNvSpPr/>
      </dsp:nvSpPr>
      <dsp:spPr>
        <a:xfrm>
          <a:off x="4249060" y="916276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ไฟฟ้าสถิต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272128" y="939344"/>
        <a:ext cx="1529046" cy="741455"/>
      </dsp:txXfrm>
    </dsp:sp>
    <dsp:sp modelId="{E13EDA78-6077-4BA4-8F29-AD9447611C47}">
      <dsp:nvSpPr>
        <dsp:cNvPr id="0" name=""/>
        <dsp:cNvSpPr/>
      </dsp:nvSpPr>
      <dsp:spPr>
        <a:xfrm rot="18214287">
          <a:off x="5578443" y="838631"/>
          <a:ext cx="1099712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099712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00807" y="824441"/>
        <a:ext cx="54985" cy="54985"/>
      </dsp:txXfrm>
    </dsp:sp>
    <dsp:sp modelId="{7BBBF53D-0FA2-4F58-87F2-5CB62DD583E3}">
      <dsp:nvSpPr>
        <dsp:cNvPr id="0" name=""/>
        <dsp:cNvSpPr/>
      </dsp:nvSpPr>
      <dsp:spPr>
        <a:xfrm>
          <a:off x="6432357" y="0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ฟ้าร้อง</a:t>
          </a:r>
        </a:p>
      </dsp:txBody>
      <dsp:txXfrm>
        <a:off x="6455425" y="23068"/>
        <a:ext cx="1529046" cy="741455"/>
      </dsp:txXfrm>
    </dsp:sp>
    <dsp:sp modelId="{2D58B874-2835-4754-8FFB-8E9E63F37E73}">
      <dsp:nvSpPr>
        <dsp:cNvPr id="0" name=""/>
        <dsp:cNvSpPr/>
      </dsp:nvSpPr>
      <dsp:spPr>
        <a:xfrm rot="103820">
          <a:off x="5824092" y="1306685"/>
          <a:ext cx="656772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656772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36059" y="1303568"/>
        <a:ext cx="32838" cy="32838"/>
      </dsp:txXfrm>
    </dsp:sp>
    <dsp:sp modelId="{C927A069-7FD4-4B3C-B897-9D4FEB48B0FB}">
      <dsp:nvSpPr>
        <dsp:cNvPr id="0" name=""/>
        <dsp:cNvSpPr/>
      </dsp:nvSpPr>
      <dsp:spPr>
        <a:xfrm>
          <a:off x="6480715" y="936108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ฟ้าแลบ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503783" y="959176"/>
        <a:ext cx="1529046" cy="741455"/>
      </dsp:txXfrm>
    </dsp:sp>
    <dsp:sp modelId="{F865D80F-35D5-45F8-9430-97937D1D76A3}">
      <dsp:nvSpPr>
        <dsp:cNvPr id="0" name=""/>
        <dsp:cNvSpPr/>
      </dsp:nvSpPr>
      <dsp:spPr>
        <a:xfrm rot="3203962">
          <a:off x="5601962" y="1738730"/>
          <a:ext cx="110103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101033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24953" y="1724507"/>
        <a:ext cx="55051" cy="55051"/>
      </dsp:txXfrm>
    </dsp:sp>
    <dsp:sp modelId="{0361D97A-91AA-4865-93D5-9D83E3F503F2}">
      <dsp:nvSpPr>
        <dsp:cNvPr id="0" name=""/>
        <dsp:cNvSpPr/>
      </dsp:nvSpPr>
      <dsp:spPr>
        <a:xfrm>
          <a:off x="6480715" y="1800198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ฟ้าผ่า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503783" y="1823266"/>
        <a:ext cx="1529046" cy="741455"/>
      </dsp:txXfrm>
    </dsp:sp>
    <dsp:sp modelId="{2229223E-6388-420B-A194-C6E00E8AB6CD}">
      <dsp:nvSpPr>
        <dsp:cNvPr id="0" name=""/>
        <dsp:cNvSpPr/>
      </dsp:nvSpPr>
      <dsp:spPr>
        <a:xfrm rot="3103371">
          <a:off x="3394363" y="3099920"/>
          <a:ext cx="114372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143728" y="13302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3937635" y="3084629"/>
        <a:ext cx="57186" cy="57186"/>
      </dsp:txXfrm>
    </dsp:sp>
    <dsp:sp modelId="{8BACC62E-EFBC-4193-AD37-360B5529C230}">
      <dsp:nvSpPr>
        <dsp:cNvPr id="0" name=""/>
        <dsp:cNvSpPr/>
      </dsp:nvSpPr>
      <dsp:spPr>
        <a:xfrm>
          <a:off x="4320478" y="3168354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ไฟฟ้ากระแส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343546" y="3191422"/>
        <a:ext cx="1529046" cy="741455"/>
      </dsp:txXfrm>
    </dsp:sp>
    <dsp:sp modelId="{C36E0A87-2021-4FD6-AABA-027E2643D619}">
      <dsp:nvSpPr>
        <dsp:cNvPr id="0" name=""/>
        <dsp:cNvSpPr/>
      </dsp:nvSpPr>
      <dsp:spPr>
        <a:xfrm rot="19575155">
          <a:off x="5836271" y="3353048"/>
          <a:ext cx="70490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704905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71101" y="3348728"/>
        <a:ext cx="35245" cy="35245"/>
      </dsp:txXfrm>
    </dsp:sp>
    <dsp:sp modelId="{D5CEB9FD-BD49-43F1-9089-DD76BA37A240}">
      <dsp:nvSpPr>
        <dsp:cNvPr id="0" name=""/>
        <dsp:cNvSpPr/>
      </dsp:nvSpPr>
      <dsp:spPr>
        <a:xfrm>
          <a:off x="6481786" y="2776756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กระแสไฟฟ้าไหล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504854" y="2799824"/>
        <a:ext cx="1529046" cy="741455"/>
      </dsp:txXfrm>
    </dsp:sp>
    <dsp:sp modelId="{30DA9611-84EE-4CCA-973E-44B3007CA332}">
      <dsp:nvSpPr>
        <dsp:cNvPr id="0" name=""/>
        <dsp:cNvSpPr/>
      </dsp:nvSpPr>
      <dsp:spPr>
        <a:xfrm rot="2392145">
          <a:off x="5812111" y="3779217"/>
          <a:ext cx="71874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718744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53514" y="3774551"/>
        <a:ext cx="35937" cy="35937"/>
      </dsp:txXfrm>
    </dsp:sp>
    <dsp:sp modelId="{983B6B75-3664-4C5D-AA8C-75FAD7B1D91A}">
      <dsp:nvSpPr>
        <dsp:cNvPr id="0" name=""/>
        <dsp:cNvSpPr/>
      </dsp:nvSpPr>
      <dsp:spPr>
        <a:xfrm>
          <a:off x="6447305" y="3629095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กระแสอิเล็กตรอน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470373" y="3652163"/>
        <a:ext cx="1529046" cy="741455"/>
      </dsp:txXfrm>
    </dsp:sp>
    <dsp:sp modelId="{61A49038-DE87-4FA7-990B-71539D20EC47}">
      <dsp:nvSpPr>
        <dsp:cNvPr id="0" name=""/>
        <dsp:cNvSpPr/>
      </dsp:nvSpPr>
      <dsp:spPr>
        <a:xfrm rot="4080963">
          <a:off x="5434673" y="4232082"/>
          <a:ext cx="147361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473619" y="13302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6134643" y="4208544"/>
        <a:ext cx="73680" cy="73680"/>
      </dsp:txXfrm>
    </dsp:sp>
    <dsp:sp modelId="{F40620B3-DDF5-492C-ADEC-78CF1B75EFA0}">
      <dsp:nvSpPr>
        <dsp:cNvPr id="0" name=""/>
        <dsp:cNvSpPr/>
      </dsp:nvSpPr>
      <dsp:spPr>
        <a:xfrm>
          <a:off x="6447305" y="4534824"/>
          <a:ext cx="1575182" cy="787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กระแสนิยม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470373" y="4557892"/>
        <a:ext cx="1529046" cy="74145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191D54-F62F-4537-8BD4-D41C8EB7B248}">
      <dsp:nvSpPr>
        <dsp:cNvPr id="0" name=""/>
        <dsp:cNvSpPr/>
      </dsp:nvSpPr>
      <dsp:spPr>
        <a:xfrm>
          <a:off x="0" y="363903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5D50843-BBDE-4B62-9D79-C9DC4D0193B8}">
      <dsp:nvSpPr>
        <dsp:cNvPr id="0" name=""/>
        <dsp:cNvSpPr/>
      </dsp:nvSpPr>
      <dsp:spPr>
        <a:xfrm>
          <a:off x="410445" y="68703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มีรสขม</a:t>
          </a:r>
          <a:endParaRPr lang="th-TH" sz="2800" kern="1200" dirty="0"/>
        </a:p>
      </dsp:txBody>
      <dsp:txXfrm>
        <a:off x="439266" y="97524"/>
        <a:ext cx="5688596" cy="532758"/>
      </dsp:txXfrm>
    </dsp:sp>
    <dsp:sp modelId="{2DFBAECF-2E31-4BD5-93D4-486D6D153F12}">
      <dsp:nvSpPr>
        <dsp:cNvPr id="0" name=""/>
        <dsp:cNvSpPr/>
      </dsp:nvSpPr>
      <dsp:spPr>
        <a:xfrm>
          <a:off x="0" y="1271104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8ADF939-DF05-4AF3-B013-C52975C74B16}">
      <dsp:nvSpPr>
        <dsp:cNvPr id="0" name=""/>
        <dsp:cNvSpPr/>
      </dsp:nvSpPr>
      <dsp:spPr>
        <a:xfrm>
          <a:off x="410445" y="975904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ทำปฏิกิริยากับกรดให้สารละลายเป็นกลาง</a:t>
          </a:r>
          <a:endParaRPr lang="th-TH" sz="2800" kern="1200" dirty="0"/>
        </a:p>
      </dsp:txBody>
      <dsp:txXfrm>
        <a:off x="439266" y="1004725"/>
        <a:ext cx="5688596" cy="532758"/>
      </dsp:txXfrm>
    </dsp:sp>
    <dsp:sp modelId="{16B1E495-277C-4850-B6E1-88B030CAF146}">
      <dsp:nvSpPr>
        <dsp:cNvPr id="0" name=""/>
        <dsp:cNvSpPr/>
      </dsp:nvSpPr>
      <dsp:spPr>
        <a:xfrm>
          <a:off x="0" y="2178304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BC98F8-2061-4064-8314-6DAE459B839E}">
      <dsp:nvSpPr>
        <dsp:cNvPr id="0" name=""/>
        <dsp:cNvSpPr/>
      </dsp:nvSpPr>
      <dsp:spPr>
        <a:xfrm>
          <a:off x="410445" y="1883104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ลื่นมือคล้ายสบู่</a:t>
          </a:r>
        </a:p>
      </dsp:txBody>
      <dsp:txXfrm>
        <a:off x="439266" y="1911925"/>
        <a:ext cx="5688596" cy="532758"/>
      </dsp:txXfrm>
    </dsp:sp>
    <dsp:sp modelId="{08D999FC-ADBA-49A2-95E4-ABCC15944309}">
      <dsp:nvSpPr>
        <dsp:cNvPr id="0" name=""/>
        <dsp:cNvSpPr/>
      </dsp:nvSpPr>
      <dsp:spPr>
        <a:xfrm>
          <a:off x="0" y="3085504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740768F-5B42-4067-BC23-A4F46EB1BEEB}">
      <dsp:nvSpPr>
        <dsp:cNvPr id="0" name=""/>
        <dsp:cNvSpPr/>
      </dsp:nvSpPr>
      <dsp:spPr>
        <a:xfrm>
          <a:off x="410445" y="2790304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ทำปฏิกิริยากับโลหะให้ </a:t>
          </a:r>
          <a:r>
            <a:rPr lang="en-US" sz="2800" kern="1200" dirty="0" smtClean="0">
              <a:latin typeface="CS ChatThai" pitchFamily="2" charset="-34"/>
              <a:cs typeface="CS ChatThai" pitchFamily="2" charset="-34"/>
            </a:rPr>
            <a:t>H₂ </a:t>
          </a:r>
          <a:endParaRPr lang="th-TH" sz="2800" kern="1200" dirty="0" smtClean="0">
            <a:latin typeface="CS ChatThai" pitchFamily="2" charset="-34"/>
            <a:cs typeface="CS ChatThai" pitchFamily="2" charset="-34"/>
          </a:endParaRPr>
        </a:p>
      </dsp:txBody>
      <dsp:txXfrm>
        <a:off x="439266" y="2819125"/>
        <a:ext cx="5688596" cy="532758"/>
      </dsp:txXfrm>
    </dsp:sp>
    <dsp:sp modelId="{9F187095-1B68-4ECA-944A-55E25208CE4D}">
      <dsp:nvSpPr>
        <dsp:cNvPr id="0" name=""/>
        <dsp:cNvSpPr/>
      </dsp:nvSpPr>
      <dsp:spPr>
        <a:xfrm>
          <a:off x="0" y="3992704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E965D0F-3AD9-429B-B019-0A856CDF41E1}">
      <dsp:nvSpPr>
        <dsp:cNvPr id="0" name=""/>
        <dsp:cNvSpPr/>
      </dsp:nvSpPr>
      <dsp:spPr>
        <a:xfrm>
          <a:off x="410445" y="3697504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ทำปฏิกิริยากับสาร</a:t>
          </a:r>
          <a:r>
            <a:rPr lang="th-TH" sz="2800" kern="1200" dirty="0" err="1" smtClean="0">
              <a:latin typeface="CS ChatThai" pitchFamily="2" charset="-34"/>
              <a:cs typeface="CS ChatThai" pitchFamily="2" charset="-34"/>
            </a:rPr>
            <a:t>แอมโมเนียม</a:t>
          </a: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ให้สารแอมโมเนีย</a:t>
          </a:r>
        </a:p>
      </dsp:txBody>
      <dsp:txXfrm>
        <a:off x="439266" y="3726325"/>
        <a:ext cx="5688596" cy="532758"/>
      </dsp:txXfrm>
    </dsp:sp>
    <dsp:sp modelId="{EF77FC1A-3130-49A2-ABB2-9174EC490856}">
      <dsp:nvSpPr>
        <dsp:cNvPr id="0" name=""/>
        <dsp:cNvSpPr/>
      </dsp:nvSpPr>
      <dsp:spPr>
        <a:xfrm>
          <a:off x="0" y="4899904"/>
          <a:ext cx="8208912" cy="504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68F748-F941-45E3-AC07-98BE0408151B}">
      <dsp:nvSpPr>
        <dsp:cNvPr id="0" name=""/>
        <dsp:cNvSpPr/>
      </dsp:nvSpPr>
      <dsp:spPr>
        <a:xfrm>
          <a:off x="410445" y="4604704"/>
          <a:ext cx="5746238" cy="590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latin typeface="CS ChatThai" pitchFamily="2" charset="-34"/>
              <a:cs typeface="CS ChatThai" pitchFamily="2" charset="-34"/>
            </a:rPr>
            <a:t>สารละลายเบสนำไฟฟ้าได้ดี</a:t>
          </a:r>
        </a:p>
      </dsp:txBody>
      <dsp:txXfrm>
        <a:off x="439266" y="4633525"/>
        <a:ext cx="5688596" cy="53275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576572-7B51-4527-B7E4-C42F3A702748}">
      <dsp:nvSpPr>
        <dsp:cNvPr id="0" name=""/>
        <dsp:cNvSpPr/>
      </dsp:nvSpPr>
      <dsp:spPr>
        <a:xfrm>
          <a:off x="1222" y="2271934"/>
          <a:ext cx="1866091" cy="1866091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81B9DD-DE0F-4CDD-9AF3-DCE1566594D5}">
      <dsp:nvSpPr>
        <dsp:cNvPr id="0" name=""/>
        <dsp:cNvSpPr/>
      </dsp:nvSpPr>
      <dsp:spPr>
        <a:xfrm rot="17700000">
          <a:off x="658748" y="750688"/>
          <a:ext cx="2319758" cy="1117944"/>
        </a:xfrm>
        <a:prstGeom prst="rect">
          <a:avLst/>
        </a:prstGeom>
        <a:solidFill>
          <a:srgbClr val="FFCC6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0" rIns="0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โซเดียมคาร์บอเนต</a:t>
          </a:r>
          <a:endParaRPr lang="th-TH" sz="3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8748" y="750688"/>
        <a:ext cx="2319758" cy="1117944"/>
      </dsp:txXfrm>
    </dsp:sp>
    <dsp:sp modelId="{F395C822-2ADB-4E8B-AEBE-686CE6A77436}">
      <dsp:nvSpPr>
        <dsp:cNvPr id="0" name=""/>
        <dsp:cNvSpPr/>
      </dsp:nvSpPr>
      <dsp:spPr>
        <a:xfrm>
          <a:off x="2007874" y="2720669"/>
          <a:ext cx="968619" cy="968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5DEBA-8236-444D-B405-C4E4ADD4B07C}">
      <dsp:nvSpPr>
        <dsp:cNvPr id="0" name=""/>
        <dsp:cNvSpPr/>
      </dsp:nvSpPr>
      <dsp:spPr>
        <a:xfrm rot="17700000">
          <a:off x="860676" y="4068835"/>
          <a:ext cx="2006700" cy="967555"/>
        </a:xfrm>
        <a:prstGeom prst="rect">
          <a:avLst/>
        </a:prstGeom>
        <a:solidFill>
          <a:srgbClr val="FFCC6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1280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โพแทสเซียมไฮ</a:t>
          </a: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ดรอกไซด์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60676" y="4068835"/>
        <a:ext cx="2006700" cy="967555"/>
      </dsp:txXfrm>
    </dsp:sp>
    <dsp:sp modelId="{ED6FC88B-87F2-4278-A8AA-A60BCF547B3E}">
      <dsp:nvSpPr>
        <dsp:cNvPr id="0" name=""/>
        <dsp:cNvSpPr/>
      </dsp:nvSpPr>
      <dsp:spPr>
        <a:xfrm rot="17700000">
          <a:off x="2116990" y="1373568"/>
          <a:ext cx="2006700" cy="967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C1385E-184F-44F4-A931-9BFA96A3AB11}">
      <dsp:nvSpPr>
        <dsp:cNvPr id="0" name=""/>
        <dsp:cNvSpPr/>
      </dsp:nvSpPr>
      <dsp:spPr>
        <a:xfrm>
          <a:off x="3116905" y="2720669"/>
          <a:ext cx="968619" cy="968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5DA098-B798-4942-B0C1-819B18EA23C0}">
      <dsp:nvSpPr>
        <dsp:cNvPr id="0" name=""/>
        <dsp:cNvSpPr/>
      </dsp:nvSpPr>
      <dsp:spPr>
        <a:xfrm rot="17700000">
          <a:off x="2719760" y="4068835"/>
          <a:ext cx="2006700" cy="967555"/>
        </a:xfrm>
        <a:prstGeom prst="rect">
          <a:avLst/>
        </a:prstGeom>
        <a:solidFill>
          <a:srgbClr val="FFCC6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1280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แคลเซียมไฮ</a:t>
          </a: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ดรอกไซด์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19760" y="4068835"/>
        <a:ext cx="2006700" cy="967555"/>
      </dsp:txXfrm>
    </dsp:sp>
    <dsp:sp modelId="{D6C593A8-07D6-4AF5-A235-0EAF4DDA2BCE}">
      <dsp:nvSpPr>
        <dsp:cNvPr id="0" name=""/>
        <dsp:cNvSpPr/>
      </dsp:nvSpPr>
      <dsp:spPr>
        <a:xfrm rot="17700000">
          <a:off x="3226021" y="1373568"/>
          <a:ext cx="2006700" cy="967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AD762-0D6E-4B6C-A0D6-60028A2C6457}">
      <dsp:nvSpPr>
        <dsp:cNvPr id="0" name=""/>
        <dsp:cNvSpPr/>
      </dsp:nvSpPr>
      <dsp:spPr>
        <a:xfrm>
          <a:off x="4226085" y="2271934"/>
          <a:ext cx="1866091" cy="1866091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CB78F-74F0-4B14-8A90-EA7862DFDF30}">
      <dsp:nvSpPr>
        <dsp:cNvPr id="0" name=""/>
        <dsp:cNvSpPr/>
      </dsp:nvSpPr>
      <dsp:spPr>
        <a:xfrm rot="17700000">
          <a:off x="4883611" y="750688"/>
          <a:ext cx="2319758" cy="1117944"/>
        </a:xfrm>
        <a:prstGeom prst="rect">
          <a:avLst/>
        </a:prstGeom>
        <a:solidFill>
          <a:srgbClr val="FFCC6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0" rIns="0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โซเดียมไฮโดรเจนคาร์บอเนต</a:t>
          </a:r>
          <a:endParaRPr lang="th-TH" sz="3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83611" y="750688"/>
        <a:ext cx="2319758" cy="1117944"/>
      </dsp:txXfrm>
    </dsp:sp>
    <dsp:sp modelId="{746C6174-62DE-4648-9B67-7CAB17FC059A}">
      <dsp:nvSpPr>
        <dsp:cNvPr id="0" name=""/>
        <dsp:cNvSpPr/>
      </dsp:nvSpPr>
      <dsp:spPr>
        <a:xfrm>
          <a:off x="6232737" y="2720669"/>
          <a:ext cx="968619" cy="968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50188D-A5E2-4191-BE3B-17C0F26FFFFB}">
      <dsp:nvSpPr>
        <dsp:cNvPr id="0" name=""/>
        <dsp:cNvSpPr/>
      </dsp:nvSpPr>
      <dsp:spPr>
        <a:xfrm rot="17700000">
          <a:off x="5085540" y="4068835"/>
          <a:ext cx="2006700" cy="967555"/>
        </a:xfrm>
        <a:prstGeom prst="rect">
          <a:avLst/>
        </a:prstGeom>
        <a:solidFill>
          <a:srgbClr val="FFCC6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1280" bIns="0" numCol="1" spcCol="1270" anchor="ctr" anchorCtr="0">
          <a:noAutofit/>
        </a:bodyPr>
        <a:lstStyle/>
        <a:p>
          <a:pPr lvl="0" algn="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แอมโมเนีย</a:t>
          </a:r>
          <a:r>
            <a:rPr lang="th-TH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มไฮด</a:t>
          </a:r>
          <a:r>
            <a:rPr lang="th-TH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rPr>
            <a:t>รอกไซด์</a:t>
          </a:r>
          <a:endParaRPr lang="th-TH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85540" y="4068835"/>
        <a:ext cx="2006700" cy="967555"/>
      </dsp:txXfrm>
    </dsp:sp>
    <dsp:sp modelId="{F9A43AF4-D30B-4960-B8BA-9C8726A285B3}">
      <dsp:nvSpPr>
        <dsp:cNvPr id="0" name=""/>
        <dsp:cNvSpPr/>
      </dsp:nvSpPr>
      <dsp:spPr>
        <a:xfrm rot="17700000">
          <a:off x="6341853" y="1373568"/>
          <a:ext cx="2006700" cy="967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49DB13-9EDC-4D1D-869B-05DBED6DFA91}">
      <dsp:nvSpPr>
        <dsp:cNvPr id="0" name=""/>
        <dsp:cNvSpPr/>
      </dsp:nvSpPr>
      <dsp:spPr>
        <a:xfrm>
          <a:off x="543332" y="1008239"/>
          <a:ext cx="4567966" cy="8240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5100000"/>
          </a:lightRig>
        </a:scene3d>
        <a:sp3d contourW="6350">
          <a:bevelT w="29210" h="12700"/>
          <a:contourClr>
            <a:schemeClr val="accent1">
              <a:hueOff val="0"/>
              <a:satOff val="0"/>
              <a:lumOff val="0"/>
              <a:alphaOff val="0"/>
              <a:shade val="3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สารประกอบไฮโดรคาร์บอน </a:t>
          </a:r>
        </a:p>
      </dsp:txBody>
      <dsp:txXfrm>
        <a:off x="567467" y="1032374"/>
        <a:ext cx="4519696" cy="775753"/>
      </dsp:txXfrm>
    </dsp:sp>
    <dsp:sp modelId="{CB130E94-7C6C-4430-AEA2-B0C5BB56E1D8}">
      <dsp:nvSpPr>
        <dsp:cNvPr id="0" name=""/>
        <dsp:cNvSpPr/>
      </dsp:nvSpPr>
      <dsp:spPr>
        <a:xfrm rot="18300774">
          <a:off x="4852951" y="896612"/>
          <a:ext cx="1212223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212223" y="27219"/>
              </a:lnTo>
            </a:path>
          </a:pathLst>
        </a:custGeom>
        <a:noFill/>
        <a:ln w="264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428757" y="893526"/>
        <a:ext cx="60611" cy="60611"/>
      </dsp:txXfrm>
    </dsp:sp>
    <dsp:sp modelId="{A07864F2-F87E-4150-9989-546A544EFE3D}">
      <dsp:nvSpPr>
        <dsp:cNvPr id="0" name=""/>
        <dsp:cNvSpPr/>
      </dsp:nvSpPr>
      <dsp:spPr>
        <a:xfrm>
          <a:off x="5806826" y="2741"/>
          <a:ext cx="1698684" cy="849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5100000"/>
          </a:lightRig>
        </a:scene3d>
        <a:sp3d contourW="6350">
          <a:bevelT w="29210" h="12700"/>
          <a:contourClr>
            <a:schemeClr val="accent3">
              <a:hueOff val="0"/>
              <a:satOff val="0"/>
              <a:lumOff val="0"/>
              <a:alphaOff val="0"/>
              <a:shade val="3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อิ่มตัว</a:t>
          </a:r>
          <a:endParaRPr lang="th-TH" sz="3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831702" y="27617"/>
        <a:ext cx="1648932" cy="799590"/>
      </dsp:txXfrm>
    </dsp:sp>
    <dsp:sp modelId="{4D356CDB-B51D-434A-9768-176243D43BE3}">
      <dsp:nvSpPr>
        <dsp:cNvPr id="0" name=""/>
        <dsp:cNvSpPr/>
      </dsp:nvSpPr>
      <dsp:spPr>
        <a:xfrm rot="21520462">
          <a:off x="5111206" y="1384984"/>
          <a:ext cx="695712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695712" y="27219"/>
              </a:lnTo>
            </a:path>
          </a:pathLst>
        </a:custGeom>
        <a:noFill/>
        <a:ln w="264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441670" y="1394810"/>
        <a:ext cx="34785" cy="34785"/>
      </dsp:txXfrm>
    </dsp:sp>
    <dsp:sp modelId="{40311E8F-A19A-4400-B8B6-23CD9AEFE231}">
      <dsp:nvSpPr>
        <dsp:cNvPr id="0" name=""/>
        <dsp:cNvSpPr/>
      </dsp:nvSpPr>
      <dsp:spPr>
        <a:xfrm>
          <a:off x="5806826" y="979484"/>
          <a:ext cx="1698684" cy="849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5100000"/>
          </a:lightRig>
        </a:scene3d>
        <a:sp3d contourW="6350">
          <a:bevelT w="29210" h="12700"/>
          <a:contourClr>
            <a:schemeClr val="accent3">
              <a:hueOff val="0"/>
              <a:satOff val="0"/>
              <a:lumOff val="0"/>
              <a:alphaOff val="0"/>
              <a:shade val="3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ไม่อิ่มตัว</a:t>
          </a:r>
          <a:endParaRPr lang="th-TH" sz="3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831702" y="1004360"/>
        <a:ext cx="1648932" cy="799590"/>
      </dsp:txXfrm>
    </dsp:sp>
    <dsp:sp modelId="{3BC8ECDE-2936-49BB-B133-6516FA68EFCC}">
      <dsp:nvSpPr>
        <dsp:cNvPr id="0" name=""/>
        <dsp:cNvSpPr/>
      </dsp:nvSpPr>
      <dsp:spPr>
        <a:xfrm rot="3245688">
          <a:off x="4866061" y="1873355"/>
          <a:ext cx="1186002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186002" y="27219"/>
              </a:lnTo>
            </a:path>
          </a:pathLst>
        </a:custGeom>
        <a:noFill/>
        <a:ln w="264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5429412" y="1870925"/>
        <a:ext cx="59300" cy="59300"/>
      </dsp:txXfrm>
    </dsp:sp>
    <dsp:sp modelId="{C6727CD6-0DCA-44CA-8688-AE927C7C42C5}">
      <dsp:nvSpPr>
        <dsp:cNvPr id="0" name=""/>
        <dsp:cNvSpPr/>
      </dsp:nvSpPr>
      <dsp:spPr>
        <a:xfrm>
          <a:off x="5806826" y="1956228"/>
          <a:ext cx="1698684" cy="8493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5100000"/>
          </a:lightRig>
        </a:scene3d>
        <a:sp3d contourW="6350">
          <a:bevelT w="29210" h="12700"/>
          <a:contourClr>
            <a:schemeClr val="accent3">
              <a:hueOff val="0"/>
              <a:satOff val="0"/>
              <a:lumOff val="0"/>
              <a:alphaOff val="0"/>
              <a:shade val="3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err="1" smtClean="0">
              <a:latin typeface="4805_KwangMD_Melt" pitchFamily="2" charset="0"/>
              <a:cs typeface="4805_KwangMD_Melt" pitchFamily="2" charset="0"/>
            </a:rPr>
            <a:t>อะ</a:t>
          </a: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โรมาติก</a:t>
          </a:r>
          <a:endParaRPr lang="th-TH" sz="3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831702" y="1981104"/>
        <a:ext cx="1648932" cy="7995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A778D-4AAD-43B5-8AEC-BF7B4968807E}">
      <dsp:nvSpPr>
        <dsp:cNvPr id="0" name=""/>
        <dsp:cNvSpPr/>
      </dsp:nvSpPr>
      <dsp:spPr>
        <a:xfrm>
          <a:off x="774" y="1397788"/>
          <a:ext cx="3382972" cy="17303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การวัดกระแสไฟฟ้าและ</a:t>
          </a:r>
          <a:br>
            <a:rPr lang="th-TH" sz="3600" b="1" kern="1200" dirty="0" smtClean="0">
              <a:latin typeface="4805_KwangMD_Melt" pitchFamily="2" charset="0"/>
              <a:cs typeface="4805_KwangMD_Melt" pitchFamily="2" charset="0"/>
            </a:rPr>
          </a:b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ความต่างศักย์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1455" y="1448469"/>
        <a:ext cx="3281610" cy="1629023"/>
      </dsp:txXfrm>
    </dsp:sp>
    <dsp:sp modelId="{A647C519-FF9A-4F6A-88CE-9AAD96439F2C}">
      <dsp:nvSpPr>
        <dsp:cNvPr id="0" name=""/>
        <dsp:cNvSpPr/>
      </dsp:nvSpPr>
      <dsp:spPr>
        <a:xfrm rot="19474284">
          <a:off x="3226375" y="1735888"/>
          <a:ext cx="1699824" cy="68818"/>
        </a:xfrm>
        <a:custGeom>
          <a:avLst/>
          <a:gdLst/>
          <a:ahLst/>
          <a:cxnLst/>
          <a:rect l="0" t="0" r="0" b="0"/>
          <a:pathLst>
            <a:path>
              <a:moveTo>
                <a:pt x="0" y="34409"/>
              </a:moveTo>
              <a:lnTo>
                <a:pt x="1699824" y="34409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4805_KwangMD_Melt" pitchFamily="2" charset="0"/>
            <a:cs typeface="4805_KwangMD_Melt" pitchFamily="2" charset="0"/>
          </a:endParaRPr>
        </a:p>
      </dsp:txBody>
      <dsp:txXfrm>
        <a:off x="4033792" y="1727801"/>
        <a:ext cx="84991" cy="84991"/>
      </dsp:txXfrm>
    </dsp:sp>
    <dsp:sp modelId="{3640CF65-9855-423F-8AF0-FC908F3495EF}">
      <dsp:nvSpPr>
        <dsp:cNvPr id="0" name=""/>
        <dsp:cNvSpPr/>
      </dsp:nvSpPr>
      <dsp:spPr>
        <a:xfrm>
          <a:off x="4768829" y="412420"/>
          <a:ext cx="3460770" cy="17303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แอมมิเตอร์ - แอมแปร์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819510" y="463101"/>
        <a:ext cx="3359408" cy="1629023"/>
      </dsp:txXfrm>
    </dsp:sp>
    <dsp:sp modelId="{2229223E-6388-420B-A194-C6E00E8AB6CD}">
      <dsp:nvSpPr>
        <dsp:cNvPr id="0" name=""/>
        <dsp:cNvSpPr/>
      </dsp:nvSpPr>
      <dsp:spPr>
        <a:xfrm rot="2901931">
          <a:off x="3069904" y="2927466"/>
          <a:ext cx="1870206" cy="68818"/>
        </a:xfrm>
        <a:custGeom>
          <a:avLst/>
          <a:gdLst/>
          <a:ahLst/>
          <a:cxnLst/>
          <a:rect l="0" t="0" r="0" b="0"/>
          <a:pathLst>
            <a:path>
              <a:moveTo>
                <a:pt x="0" y="34409"/>
              </a:moveTo>
              <a:lnTo>
                <a:pt x="1870206" y="34409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00" b="1" kern="1200">
            <a:latin typeface="4805_KwangMD_Melt" pitchFamily="2" charset="0"/>
            <a:cs typeface="4805_KwangMD_Melt" pitchFamily="2" charset="0"/>
          </a:endParaRPr>
        </a:p>
      </dsp:txBody>
      <dsp:txXfrm>
        <a:off x="3958251" y="2915120"/>
        <a:ext cx="93510" cy="93510"/>
      </dsp:txXfrm>
    </dsp:sp>
    <dsp:sp modelId="{8BACC62E-EFBC-4193-AD37-360B5529C230}">
      <dsp:nvSpPr>
        <dsp:cNvPr id="0" name=""/>
        <dsp:cNvSpPr/>
      </dsp:nvSpPr>
      <dsp:spPr>
        <a:xfrm>
          <a:off x="4626267" y="2795577"/>
          <a:ext cx="3460770" cy="173038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โวลต์</a:t>
          </a:r>
          <a:r>
            <a:rPr lang="th-TH" sz="3600" b="1" kern="1200" dirty="0" err="1" smtClean="0">
              <a:latin typeface="4805_KwangMD_Melt" pitchFamily="2" charset="0"/>
              <a:cs typeface="4805_KwangMD_Melt" pitchFamily="2" charset="0"/>
            </a:rPr>
            <a:t>เตอร์</a:t>
          </a: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 - โวลต์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676948" y="2846258"/>
        <a:ext cx="3359408" cy="16290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53C47-3B34-4004-85DD-C591BD88AC22}">
      <dsp:nvSpPr>
        <dsp:cNvPr id="0" name=""/>
        <dsp:cNvSpPr/>
      </dsp:nvSpPr>
      <dsp:spPr>
        <a:xfrm>
          <a:off x="617733" y="701292"/>
          <a:ext cx="2436606" cy="12183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การเคลื่อนที่ของวัตถุ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53416" y="736975"/>
        <a:ext cx="2365240" cy="1146937"/>
      </dsp:txXfrm>
    </dsp:sp>
    <dsp:sp modelId="{A647C519-FF9A-4F6A-88CE-9AAD96439F2C}">
      <dsp:nvSpPr>
        <dsp:cNvPr id="0" name=""/>
        <dsp:cNvSpPr/>
      </dsp:nvSpPr>
      <dsp:spPr>
        <a:xfrm rot="19594786">
          <a:off x="2954214" y="935085"/>
          <a:ext cx="1211102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211102" y="4183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00" b="1" kern="1200">
            <a:latin typeface="4805_KwangMD_Melt" pitchFamily="2" charset="0"/>
            <a:cs typeface="4805_KwangMD_Melt" pitchFamily="2" charset="0"/>
          </a:endParaRPr>
        </a:p>
      </dsp:txBody>
      <dsp:txXfrm>
        <a:off x="3529487" y="946643"/>
        <a:ext cx="60555" cy="60555"/>
      </dsp:txXfrm>
    </dsp:sp>
    <dsp:sp modelId="{3640CF65-9855-423F-8AF0-FC908F3495EF}">
      <dsp:nvSpPr>
        <dsp:cNvPr id="0" name=""/>
        <dsp:cNvSpPr/>
      </dsp:nvSpPr>
      <dsp:spPr>
        <a:xfrm>
          <a:off x="4065190" y="34246"/>
          <a:ext cx="3716556" cy="12183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การเคลื่อนที่แนวเส้นตรง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100873" y="69929"/>
        <a:ext cx="3645190" cy="1146937"/>
      </dsp:txXfrm>
    </dsp:sp>
    <dsp:sp modelId="{2229223E-6388-420B-A194-C6E00E8AB6CD}">
      <dsp:nvSpPr>
        <dsp:cNvPr id="0" name=""/>
        <dsp:cNvSpPr/>
      </dsp:nvSpPr>
      <dsp:spPr>
        <a:xfrm rot="1987667">
          <a:off x="2950048" y="1619254"/>
          <a:ext cx="128322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283224" y="4183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00" b="1" kern="1200">
            <a:latin typeface="4805_KwangMD_Melt" pitchFamily="2" charset="0"/>
            <a:cs typeface="4805_KwangMD_Melt" pitchFamily="2" charset="0"/>
          </a:endParaRPr>
        </a:p>
      </dsp:txBody>
      <dsp:txXfrm>
        <a:off x="3559579" y="1629009"/>
        <a:ext cx="64161" cy="64161"/>
      </dsp:txXfrm>
    </dsp:sp>
    <dsp:sp modelId="{8BACC62E-EFBC-4193-AD37-360B5529C230}">
      <dsp:nvSpPr>
        <dsp:cNvPr id="0" name=""/>
        <dsp:cNvSpPr/>
      </dsp:nvSpPr>
      <dsp:spPr>
        <a:xfrm>
          <a:off x="4128980" y="1402584"/>
          <a:ext cx="3716556" cy="12183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dk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dk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การเคลื่อนที่แนวเส้นโค้ง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164663" y="1438267"/>
        <a:ext cx="3645190" cy="11469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53C47-3B34-4004-85DD-C591BD88AC22}">
      <dsp:nvSpPr>
        <dsp:cNvPr id="0" name=""/>
        <dsp:cNvSpPr/>
      </dsp:nvSpPr>
      <dsp:spPr>
        <a:xfrm>
          <a:off x="850916" y="664943"/>
          <a:ext cx="2348918" cy="11744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ตำแหน่งของวัตถุ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885315" y="699342"/>
        <a:ext cx="2280120" cy="1105661"/>
      </dsp:txXfrm>
    </dsp:sp>
    <dsp:sp modelId="{A647C519-FF9A-4F6A-88CE-9AAD96439F2C}">
      <dsp:nvSpPr>
        <dsp:cNvPr id="0" name=""/>
        <dsp:cNvSpPr/>
      </dsp:nvSpPr>
      <dsp:spPr>
        <a:xfrm rot="19614327">
          <a:off x="3113401" y="919424"/>
          <a:ext cx="1065573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065573" y="4183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00" b="1" kern="1200">
            <a:latin typeface="4805_KwangMD_Melt" pitchFamily="2" charset="0"/>
            <a:cs typeface="4805_KwangMD_Melt" pitchFamily="2" charset="0"/>
          </a:endParaRPr>
        </a:p>
      </dsp:txBody>
      <dsp:txXfrm>
        <a:off x="3619548" y="934620"/>
        <a:ext cx="53278" cy="53278"/>
      </dsp:txXfrm>
    </dsp:sp>
    <dsp:sp modelId="{3640CF65-9855-423F-8AF0-FC908F3495EF}">
      <dsp:nvSpPr>
        <dsp:cNvPr id="0" name=""/>
        <dsp:cNvSpPr/>
      </dsp:nvSpPr>
      <dsp:spPr>
        <a:xfrm>
          <a:off x="4092541" y="83116"/>
          <a:ext cx="3635609" cy="11744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การบอกตำแหน่งวัตถุเป็นแนวตั้ง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126940" y="117515"/>
        <a:ext cx="3566811" cy="1105661"/>
      </dsp:txXfrm>
    </dsp:sp>
    <dsp:sp modelId="{2229223E-6388-420B-A194-C6E00E8AB6CD}">
      <dsp:nvSpPr>
        <dsp:cNvPr id="0" name=""/>
        <dsp:cNvSpPr/>
      </dsp:nvSpPr>
      <dsp:spPr>
        <a:xfrm rot="2200892">
          <a:off x="3089615" y="1542815"/>
          <a:ext cx="111314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1113144" y="41835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600" b="1" kern="1200">
            <a:latin typeface="4805_KwangMD_Melt" pitchFamily="2" charset="0"/>
            <a:cs typeface="4805_KwangMD_Melt" pitchFamily="2" charset="0"/>
          </a:endParaRPr>
        </a:p>
      </dsp:txBody>
      <dsp:txXfrm>
        <a:off x="3618359" y="1556822"/>
        <a:ext cx="55657" cy="55657"/>
      </dsp:txXfrm>
    </dsp:sp>
    <dsp:sp modelId="{8BACC62E-EFBC-4193-AD37-360B5529C230}">
      <dsp:nvSpPr>
        <dsp:cNvPr id="0" name=""/>
        <dsp:cNvSpPr/>
      </dsp:nvSpPr>
      <dsp:spPr>
        <a:xfrm>
          <a:off x="4092541" y="1329899"/>
          <a:ext cx="3635609" cy="11744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latin typeface="4805_KwangMD_Melt" pitchFamily="2" charset="0"/>
              <a:cs typeface="4805_KwangMD_Melt" pitchFamily="2" charset="0"/>
            </a:rPr>
            <a:t>การบอกตำแหน่งของวัตถุในแนวราบ</a:t>
          </a:r>
          <a:endParaRPr lang="th-TH" sz="28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4126940" y="1364298"/>
        <a:ext cx="3566811" cy="11056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4C2D16-5994-4B7E-8E4E-0D28E48B58C2}">
      <dsp:nvSpPr>
        <dsp:cNvPr id="0" name=""/>
        <dsp:cNvSpPr/>
      </dsp:nvSpPr>
      <dsp:spPr>
        <a:xfrm>
          <a:off x="2317105" y="2625456"/>
          <a:ext cx="1472533" cy="18363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6266" y="0"/>
              </a:lnTo>
              <a:lnTo>
                <a:pt x="736266" y="1836353"/>
              </a:lnTo>
              <a:lnTo>
                <a:pt x="1472533" y="1836353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800" b="1" kern="1200">
            <a:latin typeface="4805_KwangMD_Melt" pitchFamily="2" charset="0"/>
            <a:cs typeface="4805_KwangMD_Melt" pitchFamily="2" charset="0"/>
          </a:endParaRPr>
        </a:p>
      </dsp:txBody>
      <dsp:txXfrm>
        <a:off x="2994526" y="3484787"/>
        <a:ext cx="117691" cy="117691"/>
      </dsp:txXfrm>
    </dsp:sp>
    <dsp:sp modelId="{A0B9E81C-EFF8-415A-920C-7EEE1BD6B831}">
      <dsp:nvSpPr>
        <dsp:cNvPr id="0" name=""/>
        <dsp:cNvSpPr/>
      </dsp:nvSpPr>
      <dsp:spPr>
        <a:xfrm>
          <a:off x="2317105" y="2625456"/>
          <a:ext cx="1442479" cy="5812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21239" y="0"/>
              </a:lnTo>
              <a:lnTo>
                <a:pt x="721239" y="581298"/>
              </a:lnTo>
              <a:lnTo>
                <a:pt x="1442479" y="581298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700" b="1" kern="1200">
            <a:latin typeface="4805_KwangMD_Melt" pitchFamily="2" charset="0"/>
            <a:cs typeface="4805_KwangMD_Melt" pitchFamily="2" charset="0"/>
          </a:endParaRPr>
        </a:p>
      </dsp:txBody>
      <dsp:txXfrm>
        <a:off x="2999464" y="2877225"/>
        <a:ext cx="77760" cy="77760"/>
      </dsp:txXfrm>
    </dsp:sp>
    <dsp:sp modelId="{C79A5CD9-8D46-4B41-844A-A6EC4F790575}">
      <dsp:nvSpPr>
        <dsp:cNvPr id="0" name=""/>
        <dsp:cNvSpPr/>
      </dsp:nvSpPr>
      <dsp:spPr>
        <a:xfrm>
          <a:off x="2317105" y="1977821"/>
          <a:ext cx="1442479" cy="647634"/>
        </a:xfrm>
        <a:custGeom>
          <a:avLst/>
          <a:gdLst/>
          <a:ahLst/>
          <a:cxnLst/>
          <a:rect l="0" t="0" r="0" b="0"/>
          <a:pathLst>
            <a:path>
              <a:moveTo>
                <a:pt x="0" y="647634"/>
              </a:moveTo>
              <a:lnTo>
                <a:pt x="721239" y="647634"/>
              </a:lnTo>
              <a:lnTo>
                <a:pt x="721239" y="0"/>
              </a:lnTo>
              <a:lnTo>
                <a:pt x="1442479" y="0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700" b="1" kern="1200">
            <a:latin typeface="4805_KwangMD_Melt" pitchFamily="2" charset="0"/>
            <a:cs typeface="4805_KwangMD_Melt" pitchFamily="2" charset="0"/>
          </a:endParaRPr>
        </a:p>
      </dsp:txBody>
      <dsp:txXfrm>
        <a:off x="2998815" y="2262108"/>
        <a:ext cx="79059" cy="79059"/>
      </dsp:txXfrm>
    </dsp:sp>
    <dsp:sp modelId="{91D043F1-E123-4731-922D-9AD1F6912E4B}">
      <dsp:nvSpPr>
        <dsp:cNvPr id="0" name=""/>
        <dsp:cNvSpPr/>
      </dsp:nvSpPr>
      <dsp:spPr>
        <a:xfrm>
          <a:off x="2317105" y="846406"/>
          <a:ext cx="1442479" cy="1779049"/>
        </a:xfrm>
        <a:custGeom>
          <a:avLst/>
          <a:gdLst/>
          <a:ahLst/>
          <a:cxnLst/>
          <a:rect l="0" t="0" r="0" b="0"/>
          <a:pathLst>
            <a:path>
              <a:moveTo>
                <a:pt x="0" y="1779049"/>
              </a:moveTo>
              <a:lnTo>
                <a:pt x="721239" y="1779049"/>
              </a:lnTo>
              <a:lnTo>
                <a:pt x="721239" y="0"/>
              </a:lnTo>
              <a:lnTo>
                <a:pt x="1442479" y="0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800" b="1" kern="1200">
            <a:latin typeface="4805_KwangMD_Melt" pitchFamily="2" charset="0"/>
            <a:cs typeface="4805_KwangMD_Melt" pitchFamily="2" charset="0"/>
          </a:endParaRPr>
        </a:p>
      </dsp:txBody>
      <dsp:txXfrm>
        <a:off x="2981085" y="1678672"/>
        <a:ext cx="114518" cy="114518"/>
      </dsp:txXfrm>
    </dsp:sp>
    <dsp:sp modelId="{144FA734-4444-4E39-850B-279693C3C87B}">
      <dsp:nvSpPr>
        <dsp:cNvPr id="0" name=""/>
        <dsp:cNvSpPr/>
      </dsp:nvSpPr>
      <dsp:spPr>
        <a:xfrm>
          <a:off x="0" y="1949248"/>
          <a:ext cx="3281794" cy="13524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อุปกรณ์ที่ใช้ในวงจรไฟฟ้า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0" y="1949248"/>
        <a:ext cx="3281794" cy="1352416"/>
      </dsp:txXfrm>
    </dsp:sp>
    <dsp:sp modelId="{3B510774-6334-43A4-B0E7-9FBE4AE4C3A0}">
      <dsp:nvSpPr>
        <dsp:cNvPr id="0" name=""/>
        <dsp:cNvSpPr/>
      </dsp:nvSpPr>
      <dsp:spPr>
        <a:xfrm>
          <a:off x="3759584" y="354833"/>
          <a:ext cx="4056407" cy="983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อุปกรณ์วัดกำลังไฟฟ้า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59584" y="354833"/>
        <a:ext cx="4056407" cy="983146"/>
      </dsp:txXfrm>
    </dsp:sp>
    <dsp:sp modelId="{06BCE560-FC58-4D88-A364-59D9DBCAF5B6}">
      <dsp:nvSpPr>
        <dsp:cNvPr id="0" name=""/>
        <dsp:cNvSpPr/>
      </dsp:nvSpPr>
      <dsp:spPr>
        <a:xfrm>
          <a:off x="3759584" y="1486248"/>
          <a:ext cx="4069661" cy="983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อุปกรณ์จ่ายกระแสไฟฟ้า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59584" y="1486248"/>
        <a:ext cx="4069661" cy="983146"/>
      </dsp:txXfrm>
    </dsp:sp>
    <dsp:sp modelId="{EFE910EA-D319-4595-96E3-FAF4850451D9}">
      <dsp:nvSpPr>
        <dsp:cNvPr id="0" name=""/>
        <dsp:cNvSpPr/>
      </dsp:nvSpPr>
      <dsp:spPr>
        <a:xfrm>
          <a:off x="3759584" y="2715181"/>
          <a:ext cx="4074401" cy="983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อุปกรณ์เปิด-ปิดวงจรไฟฟ้า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59584" y="2715181"/>
        <a:ext cx="4074401" cy="983146"/>
      </dsp:txXfrm>
    </dsp:sp>
    <dsp:sp modelId="{4E100540-8609-45C5-9644-CCC18C3E6597}">
      <dsp:nvSpPr>
        <dsp:cNvPr id="0" name=""/>
        <dsp:cNvSpPr/>
      </dsp:nvSpPr>
      <dsp:spPr>
        <a:xfrm>
          <a:off x="3789639" y="3970236"/>
          <a:ext cx="4009552" cy="983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อุปกรณ์ควบคุมกระแสไฟฟ้า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89639" y="3970236"/>
        <a:ext cx="4009552" cy="9831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27A65-B9B6-4D80-906D-259EDC04D6E9}">
      <dsp:nvSpPr>
        <dsp:cNvPr id="0" name=""/>
        <dsp:cNvSpPr/>
      </dsp:nvSpPr>
      <dsp:spPr>
        <a:xfrm rot="5400000">
          <a:off x="-302564" y="1343827"/>
          <a:ext cx="1343238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8AF399-A854-4FCD-AAC4-4FF1B35E53A4}">
      <dsp:nvSpPr>
        <dsp:cNvPr id="0" name=""/>
        <dsp:cNvSpPr/>
      </dsp:nvSpPr>
      <dsp:spPr>
        <a:xfrm>
          <a:off x="3324" y="481972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1. หลอดนีออน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35028" y="513676"/>
        <a:ext cx="1740678" cy="1019044"/>
      </dsp:txXfrm>
    </dsp:sp>
    <dsp:sp modelId="{8D040D39-9301-4AB2-B4D5-D8E04B185B87}">
      <dsp:nvSpPr>
        <dsp:cNvPr id="0" name=""/>
        <dsp:cNvSpPr/>
      </dsp:nvSpPr>
      <dsp:spPr>
        <a:xfrm rot="5400000">
          <a:off x="-302564" y="2696892"/>
          <a:ext cx="1343238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2833B-F637-497C-BFBC-3F593426DEFB}">
      <dsp:nvSpPr>
        <dsp:cNvPr id="0" name=""/>
        <dsp:cNvSpPr/>
      </dsp:nvSpPr>
      <dsp:spPr>
        <a:xfrm>
          <a:off x="3324" y="1835037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2. หลอดซีนอน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35028" y="1866741"/>
        <a:ext cx="1740678" cy="1019044"/>
      </dsp:txXfrm>
    </dsp:sp>
    <dsp:sp modelId="{871FFB4E-F7EA-4087-8B71-95BD44FCEC06}">
      <dsp:nvSpPr>
        <dsp:cNvPr id="0" name=""/>
        <dsp:cNvSpPr/>
      </dsp:nvSpPr>
      <dsp:spPr>
        <a:xfrm>
          <a:off x="373967" y="3373424"/>
          <a:ext cx="2389609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986A11-6FC5-4F16-9EC9-CD21979FBAA1}">
      <dsp:nvSpPr>
        <dsp:cNvPr id="0" name=""/>
        <dsp:cNvSpPr/>
      </dsp:nvSpPr>
      <dsp:spPr>
        <a:xfrm>
          <a:off x="3324" y="3188103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3. หลอดโซเดียม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35028" y="3219807"/>
        <a:ext cx="1740678" cy="1019044"/>
      </dsp:txXfrm>
    </dsp:sp>
    <dsp:sp modelId="{F93A6CD0-FD18-4F76-B702-3550B072689E}">
      <dsp:nvSpPr>
        <dsp:cNvPr id="0" name=""/>
        <dsp:cNvSpPr/>
      </dsp:nvSpPr>
      <dsp:spPr>
        <a:xfrm rot="16200000">
          <a:off x="2096870" y="2696892"/>
          <a:ext cx="1343238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EB6E4-699C-47C7-95A1-8724A78A4E88}">
      <dsp:nvSpPr>
        <dsp:cNvPr id="0" name=""/>
        <dsp:cNvSpPr/>
      </dsp:nvSpPr>
      <dsp:spPr>
        <a:xfrm>
          <a:off x="2402759" y="3188103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4. หลอดแสงจันทร์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2434463" y="3219807"/>
        <a:ext cx="1740678" cy="1019044"/>
      </dsp:txXfrm>
    </dsp:sp>
    <dsp:sp modelId="{6FB2DDD0-2421-44EE-83DD-2D771C873190}">
      <dsp:nvSpPr>
        <dsp:cNvPr id="0" name=""/>
        <dsp:cNvSpPr/>
      </dsp:nvSpPr>
      <dsp:spPr>
        <a:xfrm rot="16200000">
          <a:off x="2096870" y="1343827"/>
          <a:ext cx="1343238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67FCB2-BBA0-4307-ADCE-8D0310A44145}">
      <dsp:nvSpPr>
        <dsp:cNvPr id="0" name=""/>
        <dsp:cNvSpPr/>
      </dsp:nvSpPr>
      <dsp:spPr>
        <a:xfrm>
          <a:off x="2402759" y="1835037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5. หลอดฮีเลียม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2434463" y="1866741"/>
        <a:ext cx="1740678" cy="1019044"/>
      </dsp:txXfrm>
    </dsp:sp>
    <dsp:sp modelId="{25E80483-6F1E-4BC8-8456-16ED02F11EAA}">
      <dsp:nvSpPr>
        <dsp:cNvPr id="0" name=""/>
        <dsp:cNvSpPr/>
      </dsp:nvSpPr>
      <dsp:spPr>
        <a:xfrm>
          <a:off x="2773403" y="667294"/>
          <a:ext cx="2389609" cy="162367"/>
        </a:xfrm>
        <a:prstGeom prst="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0A10E5-37F6-40C2-873A-EA9FA051E2DE}">
      <dsp:nvSpPr>
        <dsp:cNvPr id="0" name=""/>
        <dsp:cNvSpPr/>
      </dsp:nvSpPr>
      <dsp:spPr>
        <a:xfrm>
          <a:off x="2402759" y="481972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6. หลอด</a:t>
          </a:r>
          <a:r>
            <a:rPr lang="th-TH" sz="2700" kern="1200" dirty="0" err="1" smtClean="0">
              <a:effectLst/>
              <a:latin typeface="Layiji MaHaNiYom V1.41" pitchFamily="2" charset="0"/>
              <a:cs typeface="Layiji MaHaNiYom V1.41" pitchFamily="2" charset="0"/>
            </a:rPr>
            <a:t>อาร์คอน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2434463" y="513676"/>
        <a:ext cx="1740678" cy="1019044"/>
      </dsp:txXfrm>
    </dsp:sp>
    <dsp:sp modelId="{C4A61943-E191-4960-BFC3-DE6FFF72BF92}">
      <dsp:nvSpPr>
        <dsp:cNvPr id="0" name=""/>
        <dsp:cNvSpPr/>
      </dsp:nvSpPr>
      <dsp:spPr>
        <a:xfrm>
          <a:off x="4802195" y="481972"/>
          <a:ext cx="1804086" cy="1082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>
              <a:effectLst/>
              <a:latin typeface="Layiji MaHaNiYom V1.41" pitchFamily="2" charset="0"/>
              <a:cs typeface="Layiji MaHaNiYom V1.41" pitchFamily="2" charset="0"/>
            </a:rPr>
            <a:t>7. หลอดไฟปรอท</a:t>
          </a:r>
          <a:endParaRPr lang="th-TH" sz="2700" kern="1200" dirty="0">
            <a:effectLst/>
            <a:latin typeface="Layiji MaHaNiYom V1.41" pitchFamily="2" charset="0"/>
            <a:cs typeface="Layiji MaHaNiYom V1.41" pitchFamily="2" charset="0"/>
          </a:endParaRPr>
        </a:p>
      </dsp:txBody>
      <dsp:txXfrm>
        <a:off x="4833899" y="513676"/>
        <a:ext cx="1740678" cy="10190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A3FF89-4A2B-4E1D-A055-0E9BBE86B7E7}">
      <dsp:nvSpPr>
        <dsp:cNvPr id="0" name=""/>
        <dsp:cNvSpPr/>
      </dsp:nvSpPr>
      <dsp:spPr>
        <a:xfrm>
          <a:off x="40459" y="113268"/>
          <a:ext cx="1349060" cy="999147"/>
        </a:xfrm>
        <a:prstGeom prst="roundRect">
          <a:avLst>
            <a:gd name="adj" fmla="val 10000"/>
          </a:avLst>
        </a:prstGeom>
        <a:solidFill>
          <a:srgbClr val="92D05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คลื่นวิทยุ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9723" y="142532"/>
        <a:ext cx="1290532" cy="940619"/>
      </dsp:txXfrm>
    </dsp:sp>
    <dsp:sp modelId="{DF252CAA-9F45-4613-8448-4B71243B2B23}">
      <dsp:nvSpPr>
        <dsp:cNvPr id="0" name=""/>
        <dsp:cNvSpPr/>
      </dsp:nvSpPr>
      <dsp:spPr>
        <a:xfrm rot="103612">
          <a:off x="1469633" y="602455"/>
          <a:ext cx="401286" cy="3744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400" b="1" kern="1200">
            <a:latin typeface="4805_KwangMD_Melt" pitchFamily="2" charset="0"/>
            <a:cs typeface="4805_KwangMD_Melt" pitchFamily="2" charset="0"/>
          </a:endParaRPr>
        </a:p>
      </dsp:txBody>
      <dsp:txXfrm>
        <a:off x="1469659" y="675648"/>
        <a:ext cx="288959" cy="224653"/>
      </dsp:txXfrm>
    </dsp:sp>
    <dsp:sp modelId="{F46DDF9C-B9FE-4E9C-A620-B3636BD5E1E4}">
      <dsp:nvSpPr>
        <dsp:cNvPr id="0" name=""/>
        <dsp:cNvSpPr/>
      </dsp:nvSpPr>
      <dsp:spPr>
        <a:xfrm>
          <a:off x="1886158" y="406378"/>
          <a:ext cx="1349060" cy="999147"/>
        </a:xfrm>
        <a:prstGeom prst="roundRect">
          <a:avLst>
            <a:gd name="adj" fmla="val 10000"/>
          </a:avLst>
        </a:prstGeom>
        <a:solidFill>
          <a:srgbClr val="00B0F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คลื่นวิทยุรับ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4805_KwangMD_Melt" pitchFamily="2" charset="0"/>
              <a:cs typeface="4805_KwangMD_Melt" pitchFamily="2" charset="0"/>
            </a:rPr>
            <a:t>และเลือกสถานี</a:t>
          </a:r>
          <a:endParaRPr lang="th-TH" sz="20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1915422" y="435642"/>
        <a:ext cx="1290532" cy="940619"/>
      </dsp:txXfrm>
    </dsp:sp>
    <dsp:sp modelId="{8B1A50F0-2871-46EF-8A10-F3C00742CC88}">
      <dsp:nvSpPr>
        <dsp:cNvPr id="0" name=""/>
        <dsp:cNvSpPr/>
      </dsp:nvSpPr>
      <dsp:spPr>
        <a:xfrm rot="17561">
          <a:off x="3352895" y="743352"/>
          <a:ext cx="249481" cy="3345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200" b="1" kern="1200">
            <a:latin typeface="4805_KwangMD_Melt" pitchFamily="2" charset="0"/>
            <a:cs typeface="4805_KwangMD_Melt" pitchFamily="2" charset="0"/>
          </a:endParaRPr>
        </a:p>
      </dsp:txBody>
      <dsp:txXfrm>
        <a:off x="3352895" y="810074"/>
        <a:ext cx="174637" cy="200740"/>
      </dsp:txXfrm>
    </dsp:sp>
    <dsp:sp modelId="{E5EC0B58-7494-443D-8CCC-34E52B776DD6}">
      <dsp:nvSpPr>
        <dsp:cNvPr id="0" name=""/>
        <dsp:cNvSpPr/>
      </dsp:nvSpPr>
      <dsp:spPr>
        <a:xfrm>
          <a:off x="3705932" y="373356"/>
          <a:ext cx="1226268" cy="1083155"/>
        </a:xfrm>
        <a:prstGeom prst="roundRect">
          <a:avLst>
            <a:gd name="adj" fmla="val 10000"/>
          </a:avLst>
        </a:prstGeom>
        <a:solidFill>
          <a:srgbClr val="FFC00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ตัดคลื่นวิทยุ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737657" y="405081"/>
        <a:ext cx="1162818" cy="1019705"/>
      </dsp:txXfrm>
    </dsp:sp>
    <dsp:sp modelId="{9C338482-A695-4A6C-B3B0-C32E34FA45FC}">
      <dsp:nvSpPr>
        <dsp:cNvPr id="0" name=""/>
        <dsp:cNvSpPr/>
      </dsp:nvSpPr>
      <dsp:spPr>
        <a:xfrm rot="21583670">
          <a:off x="5083005" y="743262"/>
          <a:ext cx="319712" cy="3345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200" b="1" kern="1200">
            <a:latin typeface="4805_KwangMD_Melt" pitchFamily="2" charset="0"/>
            <a:cs typeface="4805_KwangMD_Melt" pitchFamily="2" charset="0"/>
          </a:endParaRPr>
        </a:p>
      </dsp:txBody>
      <dsp:txXfrm>
        <a:off x="5083006" y="810403"/>
        <a:ext cx="223798" cy="200740"/>
      </dsp:txXfrm>
    </dsp:sp>
    <dsp:sp modelId="{8B508DFD-8A87-4C10-93EE-B573001E700A}">
      <dsp:nvSpPr>
        <dsp:cNvPr id="0" name=""/>
        <dsp:cNvSpPr/>
      </dsp:nvSpPr>
      <dsp:spPr>
        <a:xfrm>
          <a:off x="5535425" y="406378"/>
          <a:ext cx="1349060" cy="999147"/>
        </a:xfrm>
        <a:prstGeom prst="roundRect">
          <a:avLst>
            <a:gd name="adj" fmla="val 10000"/>
          </a:avLst>
        </a:prstGeom>
        <a:solidFill>
          <a:srgbClr val="C0000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4805_KwangMD_Melt" pitchFamily="2" charset="0"/>
              <a:cs typeface="4805_KwangMD_Melt" pitchFamily="2" charset="0"/>
            </a:rPr>
            <a:t>ขยายสัญญาณเสียง</a:t>
          </a: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5564689" y="435642"/>
        <a:ext cx="1290532" cy="940619"/>
      </dsp:txXfrm>
    </dsp:sp>
    <dsp:sp modelId="{898C49FE-3587-481F-9D70-7E2BE176F453}">
      <dsp:nvSpPr>
        <dsp:cNvPr id="0" name=""/>
        <dsp:cNvSpPr/>
      </dsp:nvSpPr>
      <dsp:spPr>
        <a:xfrm rot="33489">
          <a:off x="7022335" y="748006"/>
          <a:ext cx="292272" cy="3345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200" b="1" kern="1200">
            <a:latin typeface="4805_KwangMD_Melt" pitchFamily="2" charset="0"/>
            <a:cs typeface="4805_KwangMD_Melt" pitchFamily="2" charset="0"/>
          </a:endParaRPr>
        </a:p>
      </dsp:txBody>
      <dsp:txXfrm>
        <a:off x="7022337" y="814492"/>
        <a:ext cx="204590" cy="200740"/>
      </dsp:txXfrm>
    </dsp:sp>
    <dsp:sp modelId="{C5CB70B1-1886-42FE-8ED0-40FB78E4FA0D}">
      <dsp:nvSpPr>
        <dsp:cNvPr id="0" name=""/>
        <dsp:cNvSpPr/>
      </dsp:nvSpPr>
      <dsp:spPr>
        <a:xfrm>
          <a:off x="7435915" y="424892"/>
          <a:ext cx="1349060" cy="999147"/>
        </a:xfrm>
        <a:prstGeom prst="roundRect">
          <a:avLst>
            <a:gd name="adj" fmla="val 10000"/>
          </a:avLst>
        </a:prstGeom>
        <a:solidFill>
          <a:srgbClr val="0070C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4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7465179" y="454156"/>
        <a:ext cx="1290532" cy="9406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A5EDE-70F1-425B-B6E0-4B31496AECC0}">
      <dsp:nvSpPr>
        <dsp:cNvPr id="0" name=""/>
        <dsp:cNvSpPr/>
      </dsp:nvSpPr>
      <dsp:spPr>
        <a:xfrm>
          <a:off x="11314" y="860490"/>
          <a:ext cx="2173234" cy="2343018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b="1" kern="1200" dirty="0" smtClean="0">
              <a:latin typeface="4805_KwangMD_Melt" pitchFamily="2" charset="0"/>
              <a:cs typeface="4805_KwangMD_Melt" pitchFamily="2" charset="0"/>
            </a:rPr>
            <a:t>เสียง</a:t>
          </a:r>
          <a:endParaRPr lang="th-TH" sz="36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74966" y="924142"/>
        <a:ext cx="2045930" cy="2215714"/>
      </dsp:txXfrm>
    </dsp:sp>
    <dsp:sp modelId="{3F9E39B4-7A15-4FDF-A3FA-C85ED4F16BE0}">
      <dsp:nvSpPr>
        <dsp:cNvPr id="0" name=""/>
        <dsp:cNvSpPr/>
      </dsp:nvSpPr>
      <dsp:spPr>
        <a:xfrm>
          <a:off x="2401872" y="1762518"/>
          <a:ext cx="460725" cy="538962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1" kern="1200">
            <a:latin typeface="4805_KwangMD_Melt" pitchFamily="2" charset="0"/>
            <a:cs typeface="4805_KwangMD_Melt" pitchFamily="2" charset="0"/>
          </a:endParaRPr>
        </a:p>
      </dsp:txBody>
      <dsp:txXfrm>
        <a:off x="2401872" y="1870310"/>
        <a:ext cx="322508" cy="323378"/>
      </dsp:txXfrm>
    </dsp:sp>
    <dsp:sp modelId="{286669BA-774A-4682-956E-2EB6AC64E52D}">
      <dsp:nvSpPr>
        <dsp:cNvPr id="0" name=""/>
        <dsp:cNvSpPr/>
      </dsp:nvSpPr>
      <dsp:spPr>
        <a:xfrm>
          <a:off x="3053842" y="860490"/>
          <a:ext cx="2173234" cy="2343018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สัญญาณไฟฟ้า</a:t>
          </a:r>
          <a:endParaRPr lang="th-TH" sz="3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3117494" y="924142"/>
        <a:ext cx="2045930" cy="2215714"/>
      </dsp:txXfrm>
    </dsp:sp>
    <dsp:sp modelId="{5FCE0B9B-E010-4B64-B659-A3A3AA9EC9F5}">
      <dsp:nvSpPr>
        <dsp:cNvPr id="0" name=""/>
        <dsp:cNvSpPr/>
      </dsp:nvSpPr>
      <dsp:spPr>
        <a:xfrm>
          <a:off x="5444400" y="1762518"/>
          <a:ext cx="460725" cy="538962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1" kern="1200">
            <a:latin typeface="4805_KwangMD_Melt" pitchFamily="2" charset="0"/>
            <a:cs typeface="4805_KwangMD_Melt" pitchFamily="2" charset="0"/>
          </a:endParaRPr>
        </a:p>
      </dsp:txBody>
      <dsp:txXfrm>
        <a:off x="5444400" y="1870310"/>
        <a:ext cx="322508" cy="323378"/>
      </dsp:txXfrm>
    </dsp:sp>
    <dsp:sp modelId="{062C6134-9742-4659-8FCC-002CEB3E631E}">
      <dsp:nvSpPr>
        <dsp:cNvPr id="0" name=""/>
        <dsp:cNvSpPr/>
      </dsp:nvSpPr>
      <dsp:spPr>
        <a:xfrm>
          <a:off x="6096371" y="-288431"/>
          <a:ext cx="2173234" cy="4640863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4805_KwangMD_Melt" pitchFamily="2" charset="0"/>
              <a:cs typeface="4805_KwangMD_Melt" pitchFamily="2" charset="0"/>
            </a:rPr>
            <a:t>บันทึกเป็นสัญญาณแม่เหล็กลงแทบบันทึกเสียง</a:t>
          </a:r>
          <a:endParaRPr lang="th-TH" sz="3200" b="1" kern="1200" dirty="0">
            <a:latin typeface="4805_KwangMD_Melt" pitchFamily="2" charset="0"/>
            <a:cs typeface="4805_KwangMD_Melt" pitchFamily="2" charset="0"/>
          </a:endParaRPr>
        </a:p>
      </dsp:txBody>
      <dsp:txXfrm>
        <a:off x="6160023" y="-224779"/>
        <a:ext cx="2045930" cy="4513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0791C75-A198-4D0F-BB85-F51D3647D8C8}" type="datetimeFigureOut">
              <a:rPr lang="th-TH" smtClean="0"/>
              <a:t>12/12/58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0F9717E-7DB5-45AF-A28F-DB6FCEDD1F78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530667" cy="6858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79512" y="518815"/>
            <a:ext cx="9289032" cy="1470025"/>
          </a:xfrm>
        </p:spPr>
        <p:txBody>
          <a:bodyPr>
            <a:noAutofit/>
          </a:bodyPr>
          <a:lstStyle/>
          <a:p>
            <a:r>
              <a:rPr lang="th-TH" sz="7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วิทยาศาสตร์และเทคโนโลยีเพื่อชีวิต</a:t>
            </a:r>
            <a:endParaRPr lang="th-TH" sz="7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6400800" cy="1752600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รศ.ดร.สมพงศ์ จันทร์โพธิ์ศรี</a:t>
            </a:r>
            <a:endParaRPr lang="th-TH" sz="3200" dirty="0">
              <a:solidFill>
                <a:schemeClr val="bg1"/>
              </a:solidFill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17230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324528" cy="6539602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990600"/>
          </a:xfrm>
        </p:spPr>
        <p:txBody>
          <a:bodyPr>
            <a:noAutofit/>
          </a:bodyPr>
          <a:lstStyle/>
          <a:p>
            <a:r>
              <a:rPr lang="th-TH" sz="72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2 การเคลื่อนที่</a:t>
            </a:r>
            <a:endParaRPr lang="th-TH" sz="72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9188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976664"/>
          </a:xfrm>
          <a:solidFill>
            <a:srgbClr val="FFFFCC">
              <a:alpha val="90000"/>
            </a:srgbClr>
          </a:solidFill>
          <a:effectLst>
            <a:outerShdw blurRad="50800" dist="50800" dir="5400000" algn="ctr" rotWithShape="0">
              <a:srgbClr val="FFCC66"/>
            </a:outerShdw>
          </a:effectLst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ความสัมพันธ์ระหว่างปริมาณของสารในสมการเคมี</a:t>
            </a: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514350" indent="-514350" algn="thaiDist">
              <a:buAutoNum type="arabicPeriod"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การคำนวณ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-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514350" indent="-514350" algn="thaiDist">
              <a:buAutoNum type="arabicPeriod"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การคำนวณ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-มวล และมวล-มวล</a:t>
            </a:r>
          </a:p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ความสัมพันธ์ระหว่างปริมาตรของแก๊สในสมการเคมี</a:t>
            </a:r>
          </a:p>
          <a:p>
            <a:pPr marL="514350" indent="-514350" algn="thaiDist">
              <a:buAutoNum type="arabicPeriod"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คำนวณ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– ปริมาตร และมวล – ปริมาตร</a:t>
            </a:r>
          </a:p>
          <a:p>
            <a:pPr marL="514350" indent="-514350" algn="thaiDist">
              <a:buAutoNum type="arabicPeriod"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การคำนวณปริมาตร – ปริมาตร</a:t>
            </a:r>
          </a:p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รีเอเจนที่มีขีดจำกัดหรือสารกำหนดปริมาณ</a:t>
            </a:r>
          </a:p>
          <a:p>
            <a:pPr marL="0" indent="0" algn="thaiDist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สารกำหนดปริมาณ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สารที่มีขีดจำกัดหรือสารที่มีปริมาณ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ต่ำสุด ไม่เพียงพอในการเกิดปฏิกิริยาตามปริมาณของสารที่กำหนดให้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809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82288"/>
          </a:xfrm>
          <a:prstGeom prst="rect">
            <a:avLst/>
          </a:prstGeo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82216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9 สารประกอบไฮโดรคาร์บอน</a:t>
            </a:r>
            <a:endParaRPr lang="th-TH" sz="6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8106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3429000"/>
            <a:ext cx="4680520" cy="2952328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สารประกอบแอ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ลเคน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 (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Alkane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ลงท้ายเสียง (-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ane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) เ-น (เอน)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มีพันธะเดี่ยวล้วนในโมเลกุล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เป็นสารประกอบ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H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-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C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อิ่มตัว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สูตรทั่วไป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C</a:t>
            </a:r>
            <a:r>
              <a:rPr lang="en-US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n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H</a:t>
            </a:r>
            <a:r>
              <a:rPr lang="en-US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2n+2</a:t>
            </a: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514350" indent="-514350">
              <a:buAutoNum type="arabicPeriod"/>
            </a:pP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1275458920"/>
              </p:ext>
            </p:extLst>
          </p:nvPr>
        </p:nvGraphicFramePr>
        <p:xfrm>
          <a:off x="539552" y="692696"/>
          <a:ext cx="806489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64397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Graphic spid="4" grpId="0">
        <p:bldAsOne/>
      </p:bldGraphic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632848" cy="86409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สารประกอบแอ</a:t>
            </a:r>
            <a:r>
              <a:rPr lang="th-TH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ลคีน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Alkene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)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124744"/>
            <a:ext cx="7632848" cy="5472608"/>
          </a:xfrm>
          <a:solidFill>
            <a:srgbClr val="FFFFCC"/>
          </a:solidFill>
        </p:spPr>
        <p:txBody>
          <a:bodyPr>
            <a:normAutofit fontScale="92500" lnSpcReduction="10000"/>
          </a:bodyPr>
          <a:lstStyle/>
          <a:p>
            <a:pPr marL="514350" indent="-514350" algn="thaiDist">
              <a:buAutoNum type="arabicPeriod"/>
            </a:pP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ลงท้ายเสียง  -</a:t>
            </a:r>
            <a:r>
              <a:rPr lang="en-US" sz="3000" b="1" dirty="0" err="1" smtClean="0">
                <a:latin typeface="CS ChatThai" pitchFamily="2" charset="-34"/>
                <a:cs typeface="CS ChatThai" pitchFamily="2" charset="-34"/>
              </a:rPr>
              <a:t>ene</a:t>
            </a:r>
            <a:r>
              <a:rPr lang="en-US" sz="3000" b="1" dirty="0" smtClean="0">
                <a:latin typeface="CS ChatThai" pitchFamily="2" charset="-34"/>
                <a:cs typeface="CS ChatThai" pitchFamily="2" charset="-34"/>
              </a:rPr>
              <a:t>, </a:t>
            </a: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th-TH" sz="3000" b="1" dirty="0" err="1" smtClean="0">
                <a:latin typeface="CS ChatThai" pitchFamily="2" charset="-34"/>
                <a:cs typeface="CS ChatThai" pitchFamily="2" charset="-34"/>
              </a:rPr>
              <a:t>อีน</a:t>
            </a: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)</a:t>
            </a:r>
          </a:p>
          <a:p>
            <a:pPr marL="514350" indent="-514350" algn="thaiDist">
              <a:buAutoNum type="arabicPeriod"/>
            </a:pP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มีพันธะคู่อย่างน้อย  1  ในโมเลกุล</a:t>
            </a:r>
          </a:p>
          <a:p>
            <a:pPr marL="514350" indent="-514350" algn="thaiDist">
              <a:buAutoNum type="arabicPeriod"/>
            </a:pP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เป็นสารประกอบ </a:t>
            </a:r>
            <a:r>
              <a:rPr lang="en-US" sz="3000" b="1" dirty="0" smtClean="0">
                <a:latin typeface="CS ChatThai" pitchFamily="2" charset="-34"/>
                <a:cs typeface="CS ChatThai" pitchFamily="2" charset="-34"/>
              </a:rPr>
              <a:t>H.C </a:t>
            </a: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ไม่อิ่มตัว</a:t>
            </a:r>
          </a:p>
          <a:p>
            <a:pPr marL="514350" indent="-514350" algn="thaiDist">
              <a:buAutoNum type="arabicPeriod"/>
            </a:pPr>
            <a:r>
              <a:rPr lang="th-TH" sz="3000" b="1" dirty="0" smtClean="0">
                <a:latin typeface="CS ChatThai" pitchFamily="2" charset="-34"/>
                <a:cs typeface="CS ChatThai" pitchFamily="2" charset="-34"/>
              </a:rPr>
              <a:t>มีสูตรทั่วไป  </a:t>
            </a:r>
            <a:r>
              <a:rPr lang="en-US" sz="3000" b="1" dirty="0" smtClean="0">
                <a:latin typeface="CS ChatThai" pitchFamily="2" charset="-34"/>
                <a:cs typeface="CS ChatThai" pitchFamily="2" charset="-34"/>
              </a:rPr>
              <a:t>C</a:t>
            </a:r>
            <a:r>
              <a:rPr lang="en-US" sz="3000" b="1" baseline="-25000" dirty="0" smtClean="0">
                <a:latin typeface="CS ChatThai" pitchFamily="2" charset="-34"/>
                <a:cs typeface="CS ChatThai" pitchFamily="2" charset="-34"/>
              </a:rPr>
              <a:t>n</a:t>
            </a:r>
            <a:r>
              <a:rPr lang="en-US" sz="3000" b="1" dirty="0" smtClean="0">
                <a:latin typeface="CS ChatThai" pitchFamily="2" charset="-34"/>
                <a:cs typeface="CS ChatThai" pitchFamily="2" charset="-34"/>
              </a:rPr>
              <a:t>H</a:t>
            </a:r>
            <a:r>
              <a:rPr lang="en-US" sz="3000" b="1" baseline="-25000" dirty="0" smtClean="0">
                <a:latin typeface="CS ChatThai" pitchFamily="2" charset="-34"/>
                <a:cs typeface="CS ChatThai" pitchFamily="2" charset="-34"/>
              </a:rPr>
              <a:t>2n</a:t>
            </a:r>
          </a:p>
          <a:p>
            <a:pPr marL="0" indent="0" algn="thaiDist">
              <a:buNone/>
            </a:pPr>
            <a:r>
              <a:rPr lang="en-US" sz="2800" baseline="-250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การอ่านชื่อตามจำนวน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C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 เป็นภาษาลาติน  เช่น  </a:t>
            </a:r>
          </a:p>
          <a:p>
            <a:pPr marL="0" indent="0" algn="thaiDist">
              <a:buNone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eth +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ene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=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ethene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อ่าน เอ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ททีน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หรือ อี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ทีน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0" indent="0" algn="thaiDist">
              <a:buNone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prop +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ene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= propene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อ่าน โพ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รพีน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0" indent="0" algn="thaiDist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(น้อย) จุดเดือด จุดหลอมเหลวต่ำ ความหนาแน่นต่ำ</a:t>
            </a:r>
          </a:p>
          <a:p>
            <a:pPr marL="0" indent="0" algn="thaiDist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(มาก) จุดเดือด จุดหลอมเหลวสูง ความหนาแน่นสูง</a:t>
            </a:r>
          </a:p>
          <a:p>
            <a:pPr marL="0" indent="0" algn="thaiDist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(ดูตารางที่ 9.2 หน้า 214)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93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9208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สารประกอบ</a:t>
            </a:r>
            <a:r>
              <a:rPr lang="th-TH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แอลไคน์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Alkyne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)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ลงท้ายเสียง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yne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,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(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ไอน์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มีพันธะ  3  อย่างน้อย 1 ที่ในโมเลกุล</a:t>
            </a:r>
          </a:p>
          <a:p>
            <a:pPr marL="514350" indent="-514350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เป็นสารประกอบ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H.C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ไม่อิ่มตัว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มีสูตรทั่วไป 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C</a:t>
            </a:r>
            <a:r>
              <a:rPr lang="en-US" sz="2800" baseline="-25000" dirty="0" smtClean="0">
                <a:latin typeface="CS ChatThai" pitchFamily="2" charset="-34"/>
                <a:cs typeface="CS ChatThai" pitchFamily="2" charset="-34"/>
              </a:rPr>
              <a:t>n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H</a:t>
            </a:r>
            <a:r>
              <a:rPr lang="en-US" sz="2800" baseline="-25000" dirty="0" smtClean="0">
                <a:latin typeface="CS ChatThai" pitchFamily="2" charset="-34"/>
                <a:cs typeface="CS ChatThai" pitchFamily="2" charset="-34"/>
              </a:rPr>
              <a:t>2n - 2</a:t>
            </a:r>
            <a:endParaRPr lang="en-US" sz="2800" baseline="-25000" dirty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eth +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yne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=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ethyne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อ่าน อี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ไทน์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0" indent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prop +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yne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=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propyne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อ่าน 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โพรไพน์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05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สารประกอบ</a:t>
            </a:r>
            <a:r>
              <a:rPr lang="th-TH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ไฮโดรคาร์บอนอะ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โรมาติก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20545"/>
            <a:ext cx="8229600" cy="4516767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สารแรก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คือ เบน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ซีน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มีสูตร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C</a:t>
            </a:r>
            <a:r>
              <a:rPr lang="en-US" sz="2800" baseline="-25000" dirty="0" smtClean="0">
                <a:latin typeface="CS ChatThai" pitchFamily="2" charset="-34"/>
                <a:cs typeface="CS ChatThai" pitchFamily="2" charset="-34"/>
              </a:rPr>
              <a:t>6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H</a:t>
            </a:r>
            <a:r>
              <a:rPr lang="en-US" sz="2800" baseline="-25000" dirty="0" smtClean="0">
                <a:latin typeface="CS ChatThai" pitchFamily="2" charset="-34"/>
                <a:cs typeface="CS ChatThai" pitchFamily="2" charset="-34"/>
              </a:rPr>
              <a:t>6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หรือ           หรือ          สารอื่น ได้แก่   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เมทิลเบนซีน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ไนโต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รเบนซีน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แนฟ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ทา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ลีน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แอนทรา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ซีน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ฟีนอล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เป็นต้น</a:t>
            </a:r>
          </a:p>
          <a:p>
            <a:pPr marL="0" indent="0">
              <a:buNone/>
            </a:pPr>
            <a:r>
              <a:rPr lang="th-TH" sz="2800" baseline="-250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aseline="-250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(ดูตารางที่ 9.4 หน้า 214 ประกอบ)</a:t>
            </a:r>
          </a:p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ปิโตรเลียม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ที่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อำเภ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ฝาง จำหวัดเชียงใหม่เป็นแห่งแรกที่มีการขุดเจาะหาน้ำมันดิบ (ปิโตรเลียม) ต่อมามีการสำรวจเพิ่มอีกหลายแห่ง เช่น แหล่งปิโตรเลียมสิริกิติ์ที่จังหวัดกำแพงเพชร แหล่งน้ำพอง จังหวัดขอนแก่น และมีการสำรวจในช่างไทย พวกแก๊สธรรมชาติจำนวนมหาศาล</a:t>
            </a:r>
            <a:endParaRPr lang="th-TH" sz="2800" baseline="-25000" dirty="0" smtClean="0">
              <a:latin typeface="CS ChatThai" pitchFamily="2" charset="-34"/>
              <a:cs typeface="CS ChatThai" pitchFamily="2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009" y="1594048"/>
            <a:ext cx="554247" cy="640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628801"/>
            <a:ext cx="648071" cy="64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76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32648"/>
          </a:xfrm>
          <a:solidFill>
            <a:srgbClr val="FFCC66"/>
          </a:solidFill>
        </p:spPr>
        <p:txBody>
          <a:bodyPr>
            <a:noAutofit/>
          </a:bodyPr>
          <a:lstStyle/>
          <a:p>
            <a:pPr algn="thaiDist"/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แก๊สธรรมชาติ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แก๊สธรรมชาติประกอบด้วยมีเทน  อี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เทน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โพ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รเพน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บิ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วเทน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คาร์บอนไดออกไซด์  ไนโตรเจนอื่น ๆ แก๊สธรรมชาติแต่ละแหล่งมีองค์ประกอบต่างกัน 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(ดูตารางที่ 9.6 หน้า 218)</a:t>
            </a:r>
          </a:p>
          <a:p>
            <a:pPr marL="0" indent="0" algn="thaiDist">
              <a:buNone/>
            </a:pPr>
            <a:r>
              <a:rPr lang="th-TH" sz="3200" b="1" dirty="0" smtClean="0">
                <a:latin typeface="4805_KwangMD_Melt" pitchFamily="2" charset="0"/>
                <a:cs typeface="4805_KwangMD_Melt" pitchFamily="2" charset="0"/>
              </a:rPr>
              <a:t>ผลิตภัณฑ์จากแก๊สธรรมชาติและการใช้ประโยชน์</a:t>
            </a:r>
          </a:p>
          <a:p>
            <a:pPr marL="514350" indent="-514350" algn="thaiDist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แก๊สมีเทน</a:t>
            </a:r>
          </a:p>
          <a:p>
            <a:pPr marL="514350" indent="-514350" algn="thaiDist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แก๊สอี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เทน</a:t>
            </a:r>
            <a:endPara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แก๊สโพ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รเพน</a:t>
            </a:r>
            <a:endPara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แก๊ส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โซลีน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ธรรมชาติเหลว</a:t>
            </a:r>
          </a:p>
          <a:p>
            <a:pPr marL="514350" indent="-514350" algn="thaiDist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คาร์บอนไดออกไซด์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กระบวนการในโรงกลั่นน้ำมันดิบ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 (ดูจากผลิตภัณฑ์ที่ได้จากหน้า 222 และตารางที่ 9.7)</a:t>
            </a:r>
            <a:endParaRPr lang="th-TH" sz="2800" b="1" dirty="0" smtClean="0"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59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ผลิตภัณฑ์จากนำมันดิบและการใช้ประโยชน์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67744" y="1556792"/>
            <a:ext cx="4392488" cy="5112568"/>
          </a:xfrm>
          <a:solidFill>
            <a:srgbClr val="CCFF66"/>
          </a:solidFill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แก๊สปิโตรเลียมเหลว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น้ำมันเบน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ซีน</a:t>
            </a:r>
            <a:endPara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น้ำมันเชื้อเพลิงเครื่องบินใบพัด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น้ำมันก๊าด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น้ำมันเชื้อเพลิงเครื่องบิน (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JETA-1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น้ำมันดีเซล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น้ำมันเตา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น้ำมันหล่อลื่น</a:t>
            </a: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ยางมะ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ตอย</a:t>
            </a:r>
            <a:endParaRPr lang="th-T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514350" indent="-514350"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สารตั้งต้นใน</a:t>
            </a:r>
            <a:r>
              <a:rPr lang="th-T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อุตสาหกรรมปิโตร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เคมี</a:t>
            </a: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342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304197" cy="6525344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83817"/>
              </p:ext>
            </p:extLst>
          </p:nvPr>
        </p:nvGraphicFramePr>
        <p:xfrm>
          <a:off x="457200" y="692696"/>
          <a:ext cx="8363272" cy="2620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3538623"/>
              </p:ext>
            </p:extLst>
          </p:nvPr>
        </p:nvGraphicFramePr>
        <p:xfrm>
          <a:off x="539552" y="3782752"/>
          <a:ext cx="8363272" cy="2526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4899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" y="332656"/>
            <a:ext cx="9304198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การเปลี่ยนตำแหน่งของวัตถุ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73224" y="2420888"/>
            <a:ext cx="8075240" cy="319695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thaiDist"/>
            <a:r>
              <a:rPr lang="th-TH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การกระจัด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บอกระยะห่างขนาดและทิศทางเมื่อเทียบกับตำแหน่งเดิม จากรูปการกระจายคือเส้นทางที่ 2 คือ ระยะ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AB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ซึ่งเป็นแนวตรง เพราะฉะนั้นการกระจัดอาจ หมายถึง ระยะทางที่วัดเป็นแนวเส้นตรงจากตำแหน่งเดิมไปยังตำแหน่งใหม่ของวัตถุ จึงจำเป็นต้องบอกทั้งขนาดและทิศทางเมื่อเข้ากับตำแหน่งเดิม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010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4664"/>
            <a:ext cx="9201525" cy="6453336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ปริมาณเวกเตอร์และ</a:t>
            </a:r>
            <a:r>
              <a:rPr lang="th-TH" sz="4000" b="1" dirty="0" err="1" smtClean="0">
                <a:latin typeface="Browallia New" pitchFamily="34" charset="-34"/>
                <a:cs typeface="Browallia New" pitchFamily="34" charset="-34"/>
              </a:rPr>
              <a:t>ปริมาณส</a:t>
            </a: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เก</a:t>
            </a:r>
            <a:r>
              <a:rPr lang="th-TH" sz="4000" b="1" dirty="0" err="1" smtClean="0">
                <a:latin typeface="Browallia New" pitchFamily="34" charset="-34"/>
                <a:cs typeface="Browallia New" pitchFamily="34" charset="-34"/>
              </a:rPr>
              <a:t>ลาร์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04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thaiDist"/>
            <a:r>
              <a:rPr lang="th-TH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ปริมาณเวกเตอร์ 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ต้อง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ระบุทั้งขนาดและทิศทาง ได้แก่ แรง น้ำหนัก โม</a:t>
            </a:r>
            <a:r>
              <a:rPr lang="th-TH" sz="3600" dirty="0" err="1" smtClean="0">
                <a:latin typeface="CS ChatThai" pitchFamily="2" charset="-34"/>
                <a:cs typeface="CS ChatThai" pitchFamily="2" charset="-34"/>
              </a:rPr>
              <a:t>เมนตัม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 ความเร็ว ความเร็วการกระจัด</a:t>
            </a:r>
          </a:p>
          <a:p>
            <a:pPr marL="0" indent="0" algn="thaiDist">
              <a:buNone/>
            </a:pPr>
            <a:endParaRPr lang="th-TH" sz="3600" dirty="0">
              <a:latin typeface="CS ChatThai" pitchFamily="2" charset="-34"/>
              <a:cs typeface="CS ChatThai" pitchFamily="2" charset="-34"/>
            </a:endParaRPr>
          </a:p>
          <a:p>
            <a:pPr algn="thaiDist"/>
            <a:r>
              <a:rPr lang="th-TH" sz="4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ปริมาณส</a:t>
            </a:r>
            <a:r>
              <a:rPr lang="th-TH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เก</a:t>
            </a:r>
            <a:r>
              <a:rPr lang="th-TH" sz="4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ลาร์</a:t>
            </a:r>
            <a:r>
              <a:rPr lang="th-TH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ระบุ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เฉพาะขนาดอย่างเดียว ได้แก่ ความยาว มวล พื้นที่ ปริมาตร เวลา งาน พลังงาน อัตราความเร็ว</a:t>
            </a:r>
            <a:endParaRPr lang="th-TH" sz="36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609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4664"/>
            <a:ext cx="9201525" cy="6453336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การเคลื่อนที่ในหนึ่งมิติ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683568" y="2132856"/>
            <a:ext cx="7776864" cy="40324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878904" y="1556792"/>
                <a:ext cx="8229600" cy="4752528"/>
              </a:xfrm>
            </p:spPr>
            <p:txBody>
              <a:bodyPr>
                <a:noAutofit/>
              </a:bodyPr>
              <a:lstStyle/>
              <a:p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อัตราเร็วและความเร็วของวัตถุ</a:t>
                </a:r>
              </a:p>
              <a:p>
                <a:pPr marL="0" indent="0">
                  <a:buNone/>
                </a:pPr>
                <a:r>
                  <a:rPr lang="th-TH" sz="3600" b="1" dirty="0" smtClean="0">
                    <a:latin typeface="PSL KandaModern Extra Pro (กานด" pitchFamily="2" charset="-34"/>
                    <a:cs typeface="PSL KandaModern Extra Pro (กานด" pitchFamily="2" charset="-34"/>
                  </a:rPr>
                  <a:t>อัตราความเร็ว 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=&gt; ระยะทางที่วัตถุเคลื่อนที่ไปในหนึ่งหน่วยเวลา</a:t>
                </a:r>
              </a:p>
              <a:p>
                <a:pPr marL="0" indent="0">
                  <a:buNone/>
                </a:pPr>
                <a:r>
                  <a:rPr lang="th-TH" sz="3000" b="1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อัตราเร็ว </a:t>
                </a:r>
                <a:r>
                  <a:rPr lang="en-US" sz="3000" b="1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3000" b="1" i="1" smtClean="0">
                            <a:latin typeface="Cambria Math"/>
                          </a:rPr>
                          <m:t>ระยะทางที่เคลื่อนที่ได้</m:t>
                        </m:r>
                      </m:num>
                      <m:den>
                        <m:r>
                          <a:rPr lang="th-TH" sz="3000" b="1" i="1" smtClean="0">
                            <a:latin typeface="Cambria Math"/>
                          </a:rPr>
                          <m:t>เวลาที่ใช้ในการเคลื่อนที่</m:t>
                        </m:r>
                      </m:den>
                    </m:f>
                    <m:r>
                      <a:rPr lang="th-TH" sz="3000" b="1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 	หรือ </a:t>
                </a:r>
                <a:r>
                  <a:rPr lang="en-US" sz="3000" b="1" dirty="0" smtClean="0">
                    <a:latin typeface="CS ChatThai" pitchFamily="2" charset="-34"/>
                    <a:cs typeface="CS ChatThai" pitchFamily="2" charset="-34"/>
                  </a:rPr>
                  <a:t>V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000" b="1" i="0" smtClean="0">
                            <a:latin typeface="Cambria Math"/>
                          </a:rPr>
                          <m:t>𝐬</m:t>
                        </m:r>
                      </m:num>
                      <m:den>
                        <m:r>
                          <a:rPr lang="en-US" sz="3000" b="1" i="0" smtClean="0">
                            <a:latin typeface="Cambria Math"/>
                          </a:rPr>
                          <m:t>𝐭</m:t>
                        </m:r>
                      </m:den>
                    </m:f>
                  </m:oMath>
                </a14:m>
                <a:endParaRPr lang="en-US" sz="3000" b="1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endParaRPr lang="th-TH" sz="3000" b="1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3600" b="1" dirty="0" smtClean="0">
                    <a:latin typeface="PSL KandaModern Extra Pro (กานด" pitchFamily="2" charset="-34"/>
                    <a:cs typeface="PSL KandaModern Extra Pro (กานด" pitchFamily="2" charset="-34"/>
                  </a:rPr>
                  <a:t>ความเร็ว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  =&gt; อัตราส่วนระหว่างการกระจัดต่อ</a:t>
                </a:r>
                <a:r>
                  <a:rPr lang="th-TH" sz="3000" b="1" dirty="0" err="1" smtClean="0">
                    <a:latin typeface="CS ChatThai" pitchFamily="2" charset="-34"/>
                    <a:cs typeface="CS ChatThai" pitchFamily="2" charset="-34"/>
                  </a:rPr>
                  <a:t>เวล</a:t>
                </a:r>
                <a:endParaRPr lang="th-TH" sz="3000" b="1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3000" b="1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ความเร็ว </a:t>
                </a:r>
                <a:r>
                  <a:rPr lang="en-US" sz="3000" b="1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3000" b="1" i="1" smtClean="0">
                            <a:latin typeface="Cambria Math"/>
                          </a:rPr>
                          <m:t>การกระจัด</m:t>
                        </m:r>
                      </m:num>
                      <m:den>
                        <m:r>
                          <a:rPr lang="th-TH" sz="3000" b="1" i="1" smtClean="0">
                            <a:latin typeface="Cambria Math"/>
                          </a:rPr>
                          <m:t>เวลาที่ใช้ในการเคลื่อนที่</m:t>
                        </m:r>
                      </m:den>
                    </m:f>
                    <m:r>
                      <a:rPr lang="th-TH" sz="3000" b="1" i="0" smtClean="0">
                        <a:latin typeface="Cambria Math"/>
                      </a:rPr>
                      <m:t>  </m:t>
                    </m:r>
                  </m:oMath>
                </a14:m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	หรือ 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000" b="1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 i="0" smtClean="0">
                            <a:latin typeface="Cambria Math"/>
                          </a:rPr>
                          <m:t>𝐯</m:t>
                        </m:r>
                      </m:e>
                    </m:acc>
                  </m:oMath>
                </a14:m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 </a:t>
                </a:r>
                <a:r>
                  <a:rPr lang="en-US" sz="3000" b="1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000" b="1" dirty="0" smtClean="0">
                    <a:latin typeface="CS ChatThai" pitchFamily="2" charset="-34"/>
                    <a:cs typeface="CS ChatThai" pitchFamily="2" charset="-34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000" b="1" i="1" smtClean="0">
                            <a:latin typeface="Cambria Math"/>
                          </a:rPr>
                        </m:ctrlPr>
                      </m:fPr>
                      <m:num>
                        <m:acc>
                          <m:accPr>
                            <m:chr m:val="⃑"/>
                            <m:ctrlPr>
                              <a:rPr lang="th-TH" sz="3000" b="1" i="1" smtClean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000" b="1" i="0" smtClean="0">
                                <a:latin typeface="Cambria Math"/>
                              </a:rPr>
                              <m:t>𝐝</m:t>
                            </m:r>
                          </m:e>
                        </m:acc>
                      </m:num>
                      <m:den>
                        <m:r>
                          <a:rPr lang="en-US" sz="3000" b="1" i="0" smtClean="0">
                            <a:latin typeface="Cambria Math"/>
                          </a:rPr>
                          <m:t>𝐭</m:t>
                        </m:r>
                      </m:den>
                    </m:f>
                  </m:oMath>
                </a14:m>
                <a:endParaRPr lang="th-TH" sz="3000" b="1" dirty="0" smtClean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8904" y="1556792"/>
                <a:ext cx="8229600" cy="4752528"/>
              </a:xfrm>
              <a:blipFill rotWithShape="1">
                <a:blip r:embed="rId3"/>
                <a:stretch>
                  <a:fillRect l="-2222" t="-1538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810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2" y="404664"/>
            <a:ext cx="9201525" cy="6453336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อัตราเร็วเฉลี่ยและอัตราเร็วขณะใดขณะหนึ่ง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755576" y="1340768"/>
                <a:ext cx="8064896" cy="5112568"/>
              </a:xfrm>
              <a:solidFill>
                <a:srgbClr val="CCFF66"/>
              </a:solidFill>
            </p:spPr>
            <p:txBody>
              <a:bodyPr>
                <a:normAutofit lnSpcReduction="10000"/>
              </a:bodyPr>
              <a:lstStyle/>
              <a:p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อัตราเร็วเฉลี่ย 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=&gt; ค่าอัตราเร็วเฉลี่ยตลอดเส้นทางของการเคลื่อนที่</a:t>
                </a:r>
              </a:p>
              <a:p>
                <a:pPr marL="914400" lvl="2" indent="0">
                  <a:buNone/>
                </a:pP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อัตราเร็วเฉลี่ย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ระยะทางที่เคลื่อนที่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เวลาที่ใช้ในการเคลื่อนที่</m:t>
                        </m:r>
                      </m:den>
                    </m:f>
                  </m:oMath>
                </a14:m>
                <a:endParaRPr lang="th-TH" sz="2800" b="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914400" lvl="2" indent="0">
                  <a:buNone/>
                </a:pPr>
                <a:endParaRPr lang="th-TH" sz="2800" b="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914400" lvl="2" indent="0">
                  <a:buNone/>
                </a:pP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ความเร็วเฉลี่ย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=&gt; อัตราส่วนระหว่างการกระจัดของวัตถุกับช่วงเวลาที่วัตถุใช้ในการเคลื่อนที่</a:t>
                </a:r>
              </a:p>
              <a:p>
                <a:pPr marL="914400" lvl="2" indent="0">
                  <a:buNone/>
                </a:pP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ความเร็วเฉลี่ย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การกระจัดของวัตถุ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ช่วงเวลาที่วัตถุใช้ในการเคลื่อนที่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914400" lvl="2" indent="0">
                  <a:buNone/>
                </a:pPr>
                <a:endParaRPr lang="th-TH" sz="2800" dirty="0">
                  <a:latin typeface="CS ChatThai" pitchFamily="2" charset="-34"/>
                  <a:cs typeface="CS ChatThai" pitchFamily="2" charset="-34"/>
                </a:endParaRPr>
              </a:p>
              <a:p>
                <a:pPr marL="914400" lvl="2" indent="0">
                  <a:buNone/>
                </a:pP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ความเร่ง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=&gt; ความเร็วที่เปลี่ยนไปได้ในหนึ่งหน่วยเวลา</a:t>
                </a: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576" y="1340768"/>
                <a:ext cx="8064896" cy="5112568"/>
              </a:xfrm>
              <a:blipFill rotWithShape="1">
                <a:blip r:embed="rId3"/>
                <a:stretch>
                  <a:fillRect l="-1738" t="-2741" b="-1073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8193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" y="404664"/>
            <a:ext cx="9205645" cy="6456226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1152128"/>
          </a:xfrm>
        </p:spPr>
        <p:txBody>
          <a:bodyPr>
            <a:normAutofit/>
          </a:bodyPr>
          <a:lstStyle/>
          <a:p>
            <a:pPr algn="thaiDist"/>
            <a:r>
              <a:rPr lang="th-TH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การเคลื่อนที่ในแนวดิ่ง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=&gt; การตกของวัตถุลงสู่พื้นโลก หรือการโยนวัตถุขึ้นไปตรงกลางในแนวดิ่ง มี 5 ลักษณะ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979712" y="3284984"/>
            <a:ext cx="5384612" cy="255454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การเคลื่อนที่แบบ</a:t>
            </a:r>
            <a:r>
              <a:rPr lang="th-TH" sz="3200" dirty="0" err="1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โพรเจกไทล์</a:t>
            </a:r>
            <a:endParaRPr lang="th-TH" sz="3200" dirty="0">
              <a:solidFill>
                <a:schemeClr val="bg1"/>
              </a:solidFill>
              <a:latin typeface="Layiji MaHaNiYom V1.41 OT" pitchFamily="50" charset="0"/>
              <a:cs typeface="Layiji MaHaNiYom V1.41 OT" pitchFamily="50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การเคลื่อนที่แบบวงกลม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การเคลื่อนที่ในแนวโค้ง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การเคลื่อนที่</a:t>
            </a:r>
            <a:r>
              <a:rPr lang="th-TH" sz="3200" dirty="0" smtClean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แบบ</a:t>
            </a:r>
            <a:r>
              <a:rPr lang="th-TH" sz="3200" dirty="0" err="1" smtClean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ฮาร์</a:t>
            </a: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มอนิกอย่างง่าย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3200" dirty="0">
                <a:solidFill>
                  <a:schemeClr val="bg1"/>
                </a:solidFill>
                <a:latin typeface="Layiji MaHaNiYom V1.41 OT" pitchFamily="50" charset="0"/>
                <a:cs typeface="Layiji MaHaNiYom V1.41 OT" pitchFamily="50" charset="0"/>
              </a:rPr>
              <a:t>การเคลื่อนที่แบบหมุน</a:t>
            </a:r>
          </a:p>
        </p:txBody>
      </p:sp>
    </p:spTree>
    <p:extLst>
      <p:ext uri="{BB962C8B-B14F-4D97-AF65-F5344CB8AC3E}">
        <p14:creationId xmlns:p14="http://schemas.microsoft.com/office/powerpoint/2010/main" val="451916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3 โมเมนต์และ</a:t>
            </a:r>
            <a:r>
              <a:rPr lang="th-TH" sz="6600" b="1" dirty="0" err="1" smtClean="0">
                <a:latin typeface="PSL KandaModern Extra Pro (กานด" pitchFamily="2" charset="-34"/>
                <a:cs typeface="PSL KandaModern Extra Pro (กานด" pitchFamily="2" charset="-34"/>
              </a:rPr>
              <a:t>ทอร์ก</a:t>
            </a:r>
            <a:endParaRPr lang="th-TH" sz="66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53905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756"/>
            <a:ext cx="11684570" cy="64682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556792"/>
            <a:ext cx="8136904" cy="3816423"/>
          </a:xfrm>
          <a:solidFill>
            <a:srgbClr val="FFCC66"/>
          </a:solidFill>
        </p:spPr>
        <p:txBody>
          <a:bodyPr>
            <a:normAutofit/>
          </a:bodyPr>
          <a:lstStyle/>
          <a:p>
            <a:pPr algn="thaiDist"/>
            <a:r>
              <a:rPr lang="th-TH" sz="40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โมเมนต์ของแรง (โมเมนต์)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=&gt; ผลคูณระหว่างขนาดของแรงกับระยะทางจากจุดหมุนไปตั้งฉากกับแนวแรง</a:t>
            </a:r>
          </a:p>
          <a:p>
            <a:pPr marL="0" indent="0" algn="thaiDist">
              <a:buNone/>
            </a:pPr>
            <a:r>
              <a:rPr lang="th-TH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ให้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M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	=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โมเมนต์ของแรง</a:t>
            </a:r>
            <a:endParaRPr lang="en-US" sz="32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r>
              <a:rPr lang="en-US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F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	=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ขนาดของแรง</a:t>
            </a:r>
          </a:p>
          <a:p>
            <a:pPr marL="0" indent="0" algn="thaiDist">
              <a:buNone/>
            </a:pP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I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 	=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ระยะทางจากจุดหมุนไปตั้งฉากกับแนวแรง </a:t>
            </a:r>
            <a:br>
              <a:rPr lang="th-TH" sz="3200" dirty="0" smtClean="0">
                <a:latin typeface="CS ChatThai" pitchFamily="2" charset="-34"/>
                <a:cs typeface="CS ChatThai" pitchFamily="2" charset="-34"/>
              </a:rPr>
            </a:b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		จะได้สูตร 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23928" y="5446965"/>
            <a:ext cx="1252266" cy="646331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M = FI </a:t>
            </a:r>
            <a:endParaRPr lang="th-TH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8292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775245"/>
            <a:ext cx="8229600" cy="5318051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คาน</a:t>
            </a:r>
          </a:p>
          <a:p>
            <a:pPr algn="thaiDist"/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คานอันดับ 1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จุดหมุนอยู่ระหว่างแรงความต้านทานและแรงความพยายาม</a:t>
            </a:r>
          </a:p>
          <a:p>
            <a:pPr marL="0" indent="0" algn="thaiDist">
              <a:buNone/>
            </a:pPr>
            <a:endParaRPr lang="en-US" sz="32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endParaRPr lang="en-US" sz="3200" dirty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endParaRPr lang="en-US" sz="32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r>
              <a:rPr lang="en-US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คานอันดับ 1 ได้แก่ กรรไกรตัดผ้า ชะแลง ตาชั่ง ไม้กระดก 	กระดานหก ยอยกปลา คีมตัดลวด ค้อนงัดตะปู กรรเชียงเรือ                	คันโยกสูบน้ำ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55576" y="2736503"/>
            <a:ext cx="7704856" cy="113877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โมเมนทวนเข็มนาฬิกา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 =</a:t>
            </a:r>
            <a:r>
              <a:rPr lang="th-TH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โมเมนต์ตามเข็มนาฬิกา</a:t>
            </a:r>
          </a:p>
          <a:p>
            <a:pPr algn="thaiDist"/>
            <a:r>
              <a:rPr lang="th-T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	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W x </a:t>
            </a:r>
            <a:r>
              <a:rPr lang="en-US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X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</a:t>
            </a:r>
            <a:r>
              <a:rPr 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=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	E x Y</a:t>
            </a:r>
          </a:p>
        </p:txBody>
      </p:sp>
    </p:spTree>
    <p:extLst>
      <p:ext uri="{BB962C8B-B14F-4D97-AF65-F5344CB8AC3E}">
        <p14:creationId xmlns:p14="http://schemas.microsoft.com/office/powerpoint/2010/main" val="1131733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775796" cy="6525344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3014464"/>
            <a:ext cx="9252520" cy="990600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th-TH" sz="5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1 ไฟฟ้าสถิต  สนามไฟฟ้า  ศักย์ไฟฟ้า</a:t>
            </a:r>
            <a:endParaRPr lang="th-TH" sz="5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597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24744"/>
            <a:ext cx="8352928" cy="3528392"/>
          </a:xfrm>
        </p:spPr>
        <p:txBody>
          <a:bodyPr>
            <a:noAutofit/>
          </a:bodyPr>
          <a:lstStyle/>
          <a:p>
            <a:pPr algn="thaiDist"/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คานอันดับ 2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แรงความต้านทานอยู่ระหว่างแรงความพยายามและจุด	หมุนโมเมนต์ทวนเข็มนาฬิกา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=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โมเมนต์ตามเข็มนาฬิกา</a:t>
            </a:r>
          </a:p>
          <a:p>
            <a:pPr marL="0" indent="0" algn="thaiDist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		</a:t>
            </a:r>
          </a:p>
          <a:p>
            <a:pPr marL="0" indent="0" algn="thaiDist">
              <a:buNone/>
            </a:pPr>
            <a:r>
              <a:rPr lang="en-US" sz="3200" dirty="0">
                <a:latin typeface="CS ChatThai" pitchFamily="2" charset="-34"/>
                <a:cs typeface="CS ChatThai" pitchFamily="2" charset="-34"/>
              </a:rPr>
              <a:t>	</a:t>
            </a: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คานอันดับ 2 ได้แก่ รถเข็นทราย  กรรไกรหนีบหมาก  ที่เปิดน้ำอัดลม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เครื่องตัดกระดาษ ที่ทับกล้วยปิ้ง</a:t>
            </a:r>
            <a:endParaRPr lang="en-US" sz="3200" dirty="0" smtClean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657312" y="2420888"/>
            <a:ext cx="3794629" cy="707886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thaiDist"/>
            <a:r>
              <a:rPr lang="en-US" sz="4000" dirty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W x </a:t>
            </a:r>
            <a:r>
              <a:rPr lang="en-US" sz="4000" dirty="0" err="1" smtClean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X</a:t>
            </a:r>
            <a:r>
              <a:rPr lang="en-US" sz="4000" dirty="0" smtClean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	=</a:t>
            </a:r>
            <a:r>
              <a:rPr lang="en-US" sz="4000" dirty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	E x y</a:t>
            </a:r>
          </a:p>
        </p:txBody>
      </p:sp>
    </p:spTree>
    <p:extLst>
      <p:ext uri="{BB962C8B-B14F-4D97-AF65-F5344CB8AC3E}">
        <p14:creationId xmlns:p14="http://schemas.microsoft.com/office/powerpoint/2010/main" val="3738902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คานอันดับ 3 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แรงความพยายามอยู่ระหว่างแรงความต้านทาน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และ	จุดหมุนโมเมนต์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ทวนเข็มนาฬิกา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=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  โมเมนต์ทวนเข็มนาฬิกา</a:t>
            </a:r>
            <a:endParaRPr lang="en-US" sz="3200" dirty="0">
              <a:latin typeface="CS ChatThai" pitchFamily="2" charset="-34"/>
              <a:cs typeface="CS ChatThai" pitchFamily="2" charset="-34"/>
            </a:endParaRPr>
          </a:p>
          <a:p>
            <a:endParaRPr lang="th-TH" sz="3200" dirty="0" smtClean="0"/>
          </a:p>
          <a:p>
            <a:pPr marL="0" indent="0">
              <a:buNone/>
            </a:pPr>
            <a:endParaRPr lang="th-TH" sz="3200" dirty="0" smtClean="0"/>
          </a:p>
          <a:p>
            <a:pPr marL="0" indent="0" algn="thaiDist">
              <a:buNone/>
            </a:pPr>
            <a:r>
              <a:rPr lang="en-US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คานอันดับ 3 ได้แก่ คีมคีบถ่าน  คีมคีบน้ำแข็ง ไม้กวาด  ตะเกียบ</a:t>
            </a:r>
          </a:p>
          <a:p>
            <a:pPr marL="0" indent="0" algn="thaiDist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คีบอาหาร  ไม้ฮอกกี้ ปากกา ช้อน เบ็ดตกปลา</a:t>
            </a:r>
          </a:p>
          <a:p>
            <a:endParaRPr lang="th-TH" sz="32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801328" y="2924944"/>
            <a:ext cx="3794629" cy="707886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pPr algn="thaiDist"/>
            <a:r>
              <a:rPr lang="en-US" sz="4000" dirty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W x </a:t>
            </a:r>
            <a:r>
              <a:rPr lang="en-US" sz="4000" dirty="0" err="1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X</a:t>
            </a:r>
            <a:r>
              <a:rPr lang="en-US" sz="4000" dirty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	</a:t>
            </a:r>
            <a:r>
              <a:rPr lang="en-US" sz="4000" dirty="0" smtClean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=</a:t>
            </a:r>
            <a:r>
              <a:rPr lang="en-US" sz="4000" dirty="0">
                <a:solidFill>
                  <a:schemeClr val="bg1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	E x y</a:t>
            </a:r>
          </a:p>
        </p:txBody>
      </p:sp>
    </p:spTree>
    <p:extLst>
      <p:ext uri="{BB962C8B-B14F-4D97-AF65-F5344CB8AC3E}">
        <p14:creationId xmlns:p14="http://schemas.microsoft.com/office/powerpoint/2010/main" val="378686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โมเมนต์ในชีวิตประจำวัน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67744" y="1628800"/>
            <a:ext cx="4608512" cy="2592288"/>
          </a:xfrm>
          <a:solidFill>
            <a:srgbClr val="00B0F0">
              <a:alpha val="68000"/>
            </a:srgbClr>
          </a:solidFill>
          <a:ln w="190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yiji MaHaNiYom V1.41 OT" pitchFamily="50" charset="0"/>
                <a:cs typeface="Layiji MaHaNiYom V1.41 OT" pitchFamily="50" charset="0"/>
              </a:rPr>
              <a:t>1. การดุลของข้อศอก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yiji MaHaNiYom V1.41 OT" pitchFamily="50" charset="0"/>
                <a:cs typeface="Layiji MaHaNiYom V1.41 OT" pitchFamily="50" charset="0"/>
              </a:rPr>
              <a:t>2. การทำงานของรถเครนยกของ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yiji MaHaNiYom V1.41 OT" pitchFamily="50" charset="0"/>
                <a:cs typeface="Layiji MaHaNiYom V1.41 OT" pitchFamily="50" charset="0"/>
              </a:rPr>
              <a:t>3. ค้อนตอกตะปู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yiji MaHaNiYom V1.41 OT" pitchFamily="50" charset="0"/>
                <a:cs typeface="Layiji MaHaNiYom V1.41 OT" pitchFamily="50" charset="0"/>
              </a:rPr>
              <a:t>4. กวาดบ้านด้วยไม้กวาด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71600" y="4551511"/>
            <a:ext cx="6984776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th-TH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ประโยชน์ของโมเมนต์  ช่วยให้เราออกแรงน้อยแต่สามรถยกน้ำหนักมาก ๆ ได้ </a:t>
            </a:r>
          </a:p>
        </p:txBody>
      </p:sp>
    </p:spTree>
    <p:extLst>
      <p:ext uri="{BB962C8B-B14F-4D97-AF65-F5344CB8AC3E}">
        <p14:creationId xmlns:p14="http://schemas.microsoft.com/office/powerpoint/2010/main" val="3820739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7772400" cy="1027820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การเคลื่อนที่แบบหมุน  ได้แก่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0" name="ชื่อเรื่องรอง 9"/>
          <p:cNvSpPr>
            <a:spLocks noGrp="1"/>
          </p:cNvSpPr>
          <p:nvPr>
            <p:ph type="subTitle" idx="1"/>
          </p:nvPr>
        </p:nvSpPr>
        <p:spPr>
          <a:xfrm>
            <a:off x="323528" y="4149080"/>
            <a:ext cx="8424936" cy="2448272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thaiDist">
              <a:lnSpc>
                <a:spcPct val="120000"/>
              </a:lnSpc>
            </a:pPr>
            <a:r>
              <a:rPr lang="th-TH" sz="2800" b="1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	ถ้าแนวแรงที่กระทำต่อวัตถุ ไม่ผ่านศูนย์กลางมวลจะมีโมเมนต์ของแรงหรือ</a:t>
            </a:r>
            <a:r>
              <a:rPr lang="th-TH" sz="2800" b="1" dirty="0" err="1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ทอร์ก</a:t>
            </a:r>
            <a:r>
              <a:rPr lang="th-TH" sz="2800" b="1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ที่ไม่เป็นศูนย์มากระทำต่อวัตถุวัตถุจะมีการเคลื่อนที่แบบหมุน เช่น การเตะฟุตบอล การตีลูกปิงปองให้หมุน</a:t>
            </a:r>
          </a:p>
          <a:p>
            <a:pPr algn="thaiDist"/>
            <a:r>
              <a:rPr lang="th-TH" sz="2800" b="1" dirty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ถ้าต้องการวัตถุเคลื่อนที่แบบหมุน จะต้องมี </a:t>
            </a:r>
            <a:r>
              <a:rPr lang="th-TH" sz="2800" b="1" dirty="0" err="1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ทอร์ก</a:t>
            </a:r>
            <a:r>
              <a:rPr lang="th-TH" sz="2800" b="1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ที่ไม่เป็นศูนย์มากระทำต่อวัตถุ</a:t>
            </a:r>
          </a:p>
        </p:txBody>
      </p:sp>
      <p:sp>
        <p:nvSpPr>
          <p:cNvPr id="4" name="วงรี 3"/>
          <p:cNvSpPr/>
          <p:nvPr/>
        </p:nvSpPr>
        <p:spPr>
          <a:xfrm>
            <a:off x="3214896" y="2708920"/>
            <a:ext cx="2448272" cy="1214584"/>
          </a:xfrm>
          <a:prstGeom prst="ellipse">
            <a:avLst/>
          </a:prstGeom>
          <a:solidFill>
            <a:srgbClr val="CCFF66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ลูกฟุตบอล</a:t>
            </a:r>
            <a:endParaRPr lang="th-TH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3466924" y="1351668"/>
            <a:ext cx="1944216" cy="1194924"/>
          </a:xfrm>
          <a:prstGeom prst="ellipse">
            <a:avLst/>
          </a:prstGeom>
          <a:solidFill>
            <a:srgbClr val="CCFF66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พัดลม</a:t>
            </a:r>
            <a:endParaRPr lang="th-TH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759824" y="1269504"/>
            <a:ext cx="1944216" cy="1316548"/>
          </a:xfrm>
          <a:prstGeom prst="ellipse">
            <a:avLst/>
          </a:prstGeom>
          <a:solidFill>
            <a:srgbClr val="CCFF66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การเคลื่อนที่ของลูกข่าง</a:t>
            </a:r>
            <a:endParaRPr lang="th-T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5817448" y="1268760"/>
            <a:ext cx="2448272" cy="1368152"/>
          </a:xfrm>
          <a:prstGeom prst="ellipse">
            <a:avLst/>
          </a:prstGeom>
          <a:solidFill>
            <a:srgbClr val="CCFF66"/>
          </a:solidFill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ลักษณะจักรยานยนต์</a:t>
            </a:r>
            <a:endParaRPr lang="th-TH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9042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สี่เหลี่ยมผืนผ้า 1"/>
              <p:cNvSpPr/>
              <p:nvPr/>
            </p:nvSpPr>
            <p:spPr>
              <a:xfrm>
                <a:off x="1944216" y="836712"/>
                <a:ext cx="4572000" cy="1458733"/>
              </a:xfrm>
              <a:prstGeom prst="rect">
                <a:avLst/>
              </a:prstGeom>
              <a:solidFill>
                <a:srgbClr val="CCFF66"/>
              </a:solidFill>
            </p:spPr>
            <p:txBody>
              <a:bodyPr>
                <a:spAutoFit/>
              </a:bodyPr>
              <a:lstStyle/>
              <a:p>
                <a:pPr lvl="3"/>
                <a:r>
                  <a:rPr lang="th-TH" sz="3600" b="1" dirty="0">
                    <a:latin typeface="CS ChatThai" pitchFamily="2" charset="-34"/>
                    <a:cs typeface="CS ChatThai" pitchFamily="2" charset="-34"/>
                  </a:rPr>
                  <a:t>อัตราเร็วเชิงมุมเฉลี่ย</a:t>
                </a:r>
                <a:r>
                  <a:rPr lang="en-US" sz="3600" b="1" dirty="0" smtClean="0">
                    <a:latin typeface="CS ChatThai" pitchFamily="2" charset="-34"/>
                    <a:ea typeface="Cambria Math"/>
                    <a:cs typeface="CS ChatThai" pitchFamily="2" charset="-34"/>
                  </a:rPr>
                  <a:t>	</a:t>
                </a:r>
                <a14:m>
                  <m:oMath xmlns:m="http://schemas.openxmlformats.org/officeDocument/2006/math">
                    <m:r>
                      <a:rPr lang="en-US" sz="3600" i="1"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r>
                  <a:rPr lang="en-US" sz="3600" dirty="0">
                    <a:latin typeface="CS ChatThai" pitchFamily="2" charset="-34"/>
                    <a:cs typeface="CS ChatThai" pitchFamily="2" charset="-34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  <a:ea typeface="Cambria Math"/>
                          </a:rPr>
                          <m:t>θ</m:t>
                        </m:r>
                        <m:r>
                          <m:rPr>
                            <m:nor/>
                          </m:rPr>
                          <a:rPr lang="th-TH" sz="2400" dirty="0">
                            <a:latin typeface="CS ChatThai" pitchFamily="2" charset="-34"/>
                            <a:cs typeface="CS ChatThai" pitchFamily="2" charset="-34"/>
                          </a:rPr>
                          <m:t>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</a:rPr>
                          <m:t>t</m:t>
                        </m:r>
                      </m:den>
                    </m:f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2" name="สี่เหลี่ยมผืนผ้า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216" y="836712"/>
                <a:ext cx="4572000" cy="1458733"/>
              </a:xfrm>
              <a:prstGeom prst="rect">
                <a:avLst/>
              </a:prstGeom>
              <a:blipFill rotWithShape="1">
                <a:blip r:embed="rId3"/>
                <a:stretch>
                  <a:fillRect t="-5833" b="-11667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1907704" y="2682770"/>
                <a:ext cx="4572000" cy="1492460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>
                <a:spAutoFit/>
              </a:bodyPr>
              <a:lstStyle/>
              <a:p>
                <a:pPr lvl="3"/>
                <a:r>
                  <a:rPr lang="th-TH" sz="3600" b="1" dirty="0">
                    <a:latin typeface="CS ChatThai" pitchFamily="2" charset="-34"/>
                    <a:cs typeface="CS ChatThai" pitchFamily="2" charset="-34"/>
                  </a:rPr>
                  <a:t>ความเร็วเชิงมุม</a:t>
                </a:r>
              </a:p>
              <a:p>
                <a:pPr lvl="3"/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	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600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36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</m:acc>
                  </m:oMath>
                </a14:m>
                <a:r>
                  <a:rPr lang="th-TH" sz="2400" dirty="0">
                    <a:latin typeface="CS ChatThai" pitchFamily="2" charset="-34"/>
                    <a:cs typeface="CS ChatThai" pitchFamily="2" charset="-34"/>
                  </a:rPr>
                  <a:t>  </a:t>
                </a:r>
                <a:r>
                  <a:rPr lang="en-US" sz="3600" dirty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acc>
                          <m:accPr>
                            <m:chr m:val="⃑"/>
                            <m:ctrlPr>
                              <a:rPr lang="el-GR" sz="36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l-GR" sz="3600" i="1">
                                <a:latin typeface="Cambria Math"/>
                                <a:ea typeface="Cambria Math"/>
                              </a:rPr>
                              <m:t>𝜔</m:t>
                            </m:r>
                          </m:e>
                        </m:acc>
                      </m:num>
                      <m:den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</a:rPr>
                          <m:t>t</m:t>
                        </m:r>
                      </m:den>
                    </m:f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682770"/>
                <a:ext cx="4572000" cy="1492460"/>
              </a:xfrm>
              <a:prstGeom prst="rect">
                <a:avLst/>
              </a:prstGeom>
              <a:blipFill rotWithShape="1">
                <a:blip r:embed="rId4"/>
                <a:stretch>
                  <a:fillRect t="-5714" b="-11429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สี่เหลี่ยมผืนผ้า 5"/>
              <p:cNvSpPr/>
              <p:nvPr/>
            </p:nvSpPr>
            <p:spPr>
              <a:xfrm>
                <a:off x="1907704" y="4581128"/>
                <a:ext cx="4572000" cy="149246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>
                <a:spAutoFit/>
              </a:bodyPr>
              <a:lstStyle/>
              <a:p>
                <a:pPr lvl="3"/>
                <a:r>
                  <a:rPr lang="th-TH" sz="3600" b="1" dirty="0">
                    <a:latin typeface="CS ChatThai" pitchFamily="2" charset="-34"/>
                    <a:cs typeface="CS ChatThai" pitchFamily="2" charset="-34"/>
                  </a:rPr>
                  <a:t>ความเร่งเชิงมุม</a:t>
                </a:r>
              </a:p>
              <a:p>
                <a:pPr lvl="3"/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	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600" i="1">
                            <a:latin typeface="Cambria Math"/>
                          </a:rPr>
                        </m:ctrlPr>
                      </m:accPr>
                      <m:e>
                        <m:r>
                          <a:rPr lang="th-TH" sz="3600" i="1">
                            <a:latin typeface="Cambria Math"/>
                          </a:rPr>
                          <m:t>ℒ</m:t>
                        </m:r>
                        <m:r>
                          <a:rPr lang="th-TH" sz="3600" i="1">
                            <a:latin typeface="Cambria Math"/>
                          </a:rPr>
                          <m:t> </m:t>
                        </m:r>
                      </m:e>
                    </m:acc>
                  </m:oMath>
                </a14:m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acc>
                          <m:accPr>
                            <m:chr m:val="⃑"/>
                            <m:ctrlPr>
                              <a:rPr lang="el-GR" sz="36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l-GR" sz="3600" i="1">
                                <a:latin typeface="Cambria Math"/>
                                <a:ea typeface="Cambria Math"/>
                              </a:rPr>
                              <m:t>𝜔</m:t>
                            </m:r>
                          </m:e>
                        </m:acc>
                      </m:num>
                      <m:den>
                        <m:r>
                          <m:rPr>
                            <m:sty m:val="p"/>
                          </m:rPr>
                          <a:rPr lang="el-GR" sz="3600">
                            <a:latin typeface="Cambria Math"/>
                          </a:rPr>
                          <m:t>Δ</m:t>
                        </m:r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</a:rPr>
                          <m:t>t</m:t>
                        </m:r>
                      </m:den>
                    </m:f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6" name="สี่เหลี่ยมผืนผ้า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4581128"/>
                <a:ext cx="4572000" cy="1492460"/>
              </a:xfrm>
              <a:prstGeom prst="rect">
                <a:avLst/>
              </a:prstGeom>
              <a:blipFill rotWithShape="1">
                <a:blip r:embed="rId5"/>
                <a:stretch>
                  <a:fillRect t="-5714" b="-11429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249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err="1" smtClean="0">
                <a:latin typeface="Browallia New" pitchFamily="34" charset="-34"/>
                <a:cs typeface="Browallia New" pitchFamily="34" charset="-34"/>
              </a:rPr>
              <a:t>ทอร์ก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กับการเคลื่อนที่แบบหมุน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algn="thaiDist"/>
                <a:r>
                  <a:rPr lang="th-TH" sz="3600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ทอร์ก</a:t>
                </a: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  (</a:t>
                </a:r>
                <a:r>
                  <a:rPr lang="en-US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Torque</a:t>
                </a:r>
                <a:r>
                  <a:rPr lang="th-TH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)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=&gt; ผลจากการที่แรงไปกระทำต่อวัตถุแล้วทำให้วัตถุนั้น	เกิดการหมุนรอบจุด ๆ หนึ่ง</a:t>
                </a:r>
              </a:p>
              <a:p>
                <a:pPr marL="0" indent="0" algn="thaiDist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b="1" dirty="0" err="1" smtClean="0">
                    <a:latin typeface="CS ChatThai" pitchFamily="2" charset="-34"/>
                    <a:cs typeface="CS ChatThai" pitchFamily="2" charset="-34"/>
                  </a:rPr>
                  <a:t>ทอร์ก</a:t>
                </a:r>
                <a:r>
                  <a:rPr lang="th-TH" sz="2800" b="1" dirty="0" smtClean="0">
                    <a:latin typeface="CS ChatThai" pitchFamily="2" charset="-34"/>
                    <a:cs typeface="CS ChatThai" pitchFamily="2" charset="-34"/>
                  </a:rPr>
                  <a:t>หรือโมเมนต์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คือ สิ่งเดียวกับ หมายถึงผลคูณระหว่างแรงกับ	ระยะห่างจากจุดหมุนไปตั้งฉากกับแนวแรง</a:t>
                </a:r>
              </a:p>
              <a:p>
                <a:pPr marL="0" indent="0" algn="thaiDist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b="1" dirty="0" err="1" smtClean="0">
                    <a:latin typeface="CS ChatThai" pitchFamily="2" charset="-34"/>
                    <a:cs typeface="CS ChatThai" pitchFamily="2" charset="-34"/>
                  </a:rPr>
                  <a:t>ทอร์ก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อาจหมายถึง โมเมนต์ของแรงบิดที่ทำให้เพลาหรือวัตถุใด ๆ 	เกิดการหมุน ใช้สัญลักษณ์ </a:t>
                </a:r>
                <a14:m>
                  <m:oMath xmlns:m="http://schemas.openxmlformats.org/officeDocument/2006/math">
                    <m:r>
                      <a:rPr lang="th-TH" sz="2800" i="1" smtClean="0">
                        <a:latin typeface="Cambria Math"/>
                        <a:ea typeface="Cambria Math"/>
                      </a:rPr>
                      <m:t>𝜏</m:t>
                    </m:r>
                  </m:oMath>
                </a14:m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</a:p>
              <a:p>
                <a:pPr marL="0" indent="0" algn="thaiDist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มีการคำนวณเกี่ยวกับ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ทอร์ก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สำหรับเครื่องมือบางชนิด เช่น เพลา สลัก 	เฟือง</a:t>
                </a:r>
                <a:endParaRPr lang="th-TH" sz="2800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704" t="-2125" r="-2444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589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32656"/>
            <a:ext cx="11787718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279301"/>
            <a:ext cx="7992888" cy="3085803"/>
          </a:xfrm>
        </p:spPr>
        <p:txBody>
          <a:bodyPr>
            <a:normAutofit lnSpcReduction="10000"/>
          </a:bodyPr>
          <a:lstStyle/>
          <a:p>
            <a:pPr algn="thaiDist"/>
            <a:r>
              <a:rPr lang="th-TH" sz="4000" b="1" dirty="0" err="1" smtClean="0">
                <a:latin typeface="PSL KandaModern Extra Pro (กานด" pitchFamily="2" charset="-34"/>
                <a:cs typeface="PSL KandaModern Extra Pro (กานด" pitchFamily="2" charset="-34"/>
              </a:rPr>
              <a:t>ทอร์ก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ทำให้วัตถุหมุนด้วยความเร่งเชิงมุมค่าหนึ่งความเร่งเชิงมุมจะมากหรือน้อยนอกจากขึ้นอยู่กับ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ทอร์ก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แล้ว ยังขึ้นอยู่กับค่ามวลของวัตถุ และระยะห่างระหว่างมวลกับศูนย์กลางของการหมุนอีกด้วย คือค่า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mR²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เป็นตัวบอกสมบัติด้านการเปลี่ยนสภาพการหมุนหรือความเฉื่อยของการหมุนของวัตถุ ซึ่งเรียกว่า โมเมนต์ความเฉื่อย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4384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" y="404664"/>
            <a:ext cx="9779325" cy="6453336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solidFill>
                  <a:srgbClr val="C00000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4 โม</a:t>
            </a:r>
            <a:r>
              <a:rPr lang="th-TH" sz="8000" b="1" dirty="0" err="1" smtClean="0">
                <a:solidFill>
                  <a:srgbClr val="C00000"/>
                </a:solidFill>
                <a:latin typeface="PSL KandaModern Extra Pro (กานด" pitchFamily="2" charset="-34"/>
                <a:cs typeface="PSL KandaModern Extra Pro (กานด" pitchFamily="2" charset="-34"/>
              </a:rPr>
              <a:t>เมนตัม</a:t>
            </a:r>
            <a:endParaRPr lang="th-TH" sz="8000" b="1" dirty="0">
              <a:solidFill>
                <a:srgbClr val="C00000"/>
              </a:solidFill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433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" y="332656"/>
            <a:ext cx="9811011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556792"/>
            <a:ext cx="8568952" cy="864096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thaiDist"/>
            <a:r>
              <a:rPr lang="th-TH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โม</a:t>
            </a:r>
            <a:r>
              <a:rPr lang="th-TH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เมนตัม</a:t>
            </a:r>
            <a:r>
              <a:rPr lang="th-TH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</a:t>
            </a:r>
            <a:r>
              <a:rPr lang="th-TH" sz="3200" dirty="0" smtClean="0">
                <a:solidFill>
                  <a:srgbClr val="C00000"/>
                </a:solidFill>
                <a:latin typeface="CS ChatThai" pitchFamily="2" charset="-34"/>
                <a:cs typeface="CS ChatThai" pitchFamily="2" charset="-34"/>
              </a:rPr>
              <a:t>=&gt; ผลคูณระหว่างมวลและความเร็วของวัตถุ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755576" y="2636912"/>
                <a:ext cx="7704856" cy="2308324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>
                <a:spAutoFit/>
              </a:bodyPr>
              <a:lstStyle/>
              <a:p>
                <a:pPr lvl="2" algn="thaiDist"/>
                <a:r>
                  <a:rPr lang="th-TH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	สูตร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/>
                          </a:rPr>
                          <m:t>p</m:t>
                        </m:r>
                      </m:e>
                    </m:acc>
                  </m:oMath>
                </a14:m>
                <a:r>
                  <a:rPr lang="th-TH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m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3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/>
                          </a:rPr>
                          <m:t>v</m:t>
                        </m:r>
                      </m:e>
                    </m:acc>
                  </m:oMath>
                </a14:m>
                <a:endParaRPr lang="en-US" sz="3600" dirty="0">
                  <a:solidFill>
                    <a:schemeClr val="bg1"/>
                  </a:solidFill>
                  <a:latin typeface="CS ChatThai" pitchFamily="2" charset="-34"/>
                  <a:cs typeface="CS ChatThai" pitchFamily="2" charset="-34"/>
                </a:endParaRPr>
              </a:p>
              <a:p>
                <a:pPr lvl="2" algn="thaiDist"/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/>
                          </a:rPr>
                          <m:t>p</m:t>
                        </m:r>
                      </m:e>
                    </m:acc>
                    <m:r>
                      <a:rPr lang="en-US" sz="3600" i="1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=</a:t>
                </a:r>
                <a:r>
                  <a:rPr lang="th-TH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โม</a:t>
                </a:r>
                <a:r>
                  <a:rPr lang="th-TH" sz="3600" dirty="0" err="1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เมนตัม</a:t>
                </a:r>
                <a:r>
                  <a:rPr lang="th-TH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ทางวัตถุ หน่วย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 err="1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kg.m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/s</a:t>
                </a:r>
              </a:p>
              <a:p>
                <a:pPr lvl="2" algn="thaiDist"/>
                <a:r>
                  <a:rPr lang="en-US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M	=</a:t>
                </a:r>
                <a:r>
                  <a:rPr lang="th-TH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มวล </a:t>
                </a:r>
                <a:r>
                  <a:rPr lang="th-TH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มีหน่วยเป็น 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kg</a:t>
                </a:r>
              </a:p>
              <a:p>
                <a:pPr lvl="2" algn="thaiDist"/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600">
                            <a:solidFill>
                              <a:schemeClr val="bg1"/>
                            </a:solidFill>
                            <a:latin typeface="Cambria Math"/>
                          </a:rPr>
                          <m:t>v</m:t>
                        </m:r>
                      </m:e>
                    </m:acc>
                    <m:r>
                      <a:rPr lang="en-US" sz="3600" i="1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en-US" sz="360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=</a:t>
                </a:r>
                <a:r>
                  <a:rPr lang="th-TH" sz="3600" dirty="0" smtClean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	ความเร็ว</a:t>
                </a:r>
                <a:r>
                  <a:rPr lang="th-TH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ของวัตถุมีหน่วย </a:t>
                </a:r>
                <a:r>
                  <a:rPr lang="en-US" sz="3600" dirty="0">
                    <a:solidFill>
                      <a:schemeClr val="bg1"/>
                    </a:solidFill>
                    <a:latin typeface="CS ChatThai" pitchFamily="2" charset="-34"/>
                    <a:cs typeface="CS ChatThai" pitchFamily="2" charset="-34"/>
                  </a:rPr>
                  <a:t>m/s</a:t>
                </a:r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636912"/>
                <a:ext cx="7704856" cy="2308324"/>
              </a:xfrm>
              <a:prstGeom prst="rect">
                <a:avLst/>
              </a:prstGeom>
              <a:blipFill rotWithShape="1">
                <a:blip r:embed="rId3"/>
                <a:stretch>
                  <a:fillRect t="-2910" b="-10317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929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34" y="332656"/>
            <a:ext cx="9811011" cy="65253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755576" y="1843951"/>
                <a:ext cx="7488832" cy="2616101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 algn="thaiDist"/>
                <a:r>
                  <a:rPr lang="th-TH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การเปลี่ยนแปลง</a:t>
                </a:r>
                <a:r>
                  <a:rPr lang="th-TH" sz="3600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โมเมนตัม</a:t>
                </a:r>
                <a:r>
                  <a:rPr lang="th-TH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 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=&gt; ผลต่างระหว่าง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โมเมนตัม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สุดท้ายกับ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โมเมนตัม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เริ่มต้น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	</a:t>
                </a:r>
              </a:p>
              <a:p>
                <a:pPr algn="thaiDist"/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โม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ที่เปลี่ยน  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 โม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หลัง – โม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แรก</a:t>
                </a:r>
              </a:p>
              <a:p>
                <a:pPr algn="thaiDist"/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		</a:t>
                </a:r>
                <a14:m>
                  <m:oMath xmlns:m="http://schemas.openxmlformats.org/officeDocument/2006/math">
                    <m:r>
                      <a:rPr lang="th-TH" sz="3200" i="1">
                        <a:latin typeface="Cambria Math"/>
                        <a:ea typeface="Cambria Math"/>
                      </a:rPr>
                      <m:t>∆</m:t>
                    </m:r>
                    <m:acc>
                      <m:accPr>
                        <m:chr m:val="⃑"/>
                        <m:ctrlPr>
                          <a:rPr lang="th-TH" sz="3200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  <a:ea typeface="Cambria Math"/>
                          </a:rPr>
                          <m:t>p</m:t>
                        </m:r>
                      </m:e>
                    </m:acc>
                  </m:oMath>
                </a14:m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	 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=  m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200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  <a:ea typeface="Cambria Math"/>
                          </a:rPr>
                          <m:t>v</m:t>
                        </m:r>
                      </m:e>
                    </m:acc>
                  </m:oMath>
                </a14:m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 - m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200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  <a:ea typeface="Cambria Math"/>
                          </a:rPr>
                          <m:t>u</m:t>
                        </m:r>
                      </m:e>
                    </m:acc>
                  </m:oMath>
                </a14:m>
                <a:endParaRPr lang="en-US" sz="3200" dirty="0">
                  <a:latin typeface="CS ChatThai" pitchFamily="2" charset="-34"/>
                  <a:cs typeface="CS ChatThai" pitchFamily="2" charset="-34"/>
                </a:endParaRPr>
              </a:p>
              <a:p>
                <a:pPr algn="thaiDist"/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		</a:t>
                </a:r>
                <a14:m>
                  <m:oMath xmlns:m="http://schemas.openxmlformats.org/officeDocument/2006/math">
                    <m:r>
                      <a:rPr lang="th-TH" sz="3200" i="1">
                        <a:latin typeface="Cambria Math"/>
                        <a:ea typeface="Cambria Math"/>
                      </a:rPr>
                      <m:t>∆</m:t>
                    </m:r>
                    <m:acc>
                      <m:accPr>
                        <m:chr m:val="⃑"/>
                        <m:ctrlPr>
                          <a:rPr lang="th-TH" sz="3200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  <a:ea typeface="Cambria Math"/>
                          </a:rPr>
                          <m:t>p</m:t>
                        </m:r>
                      </m:e>
                    </m:acc>
                  </m:oMath>
                </a14:m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	 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=  m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r>
                      <a:rPr lang="th-TH" sz="3200" i="1">
                        <a:latin typeface="Cambria Math"/>
                        <a:ea typeface="Cambria Math"/>
                      </a:rPr>
                      <m:t>∆ </m:t>
                    </m:r>
                    <m:acc>
                      <m:accPr>
                        <m:chr m:val="⃑"/>
                        <m:ctrlPr>
                          <a:rPr lang="th-TH" sz="3200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  <a:ea typeface="Cambria Math"/>
                          </a:rPr>
                          <m:t>v</m:t>
                        </m:r>
                      </m:e>
                    </m:acc>
                  </m:oMath>
                </a14:m>
                <a:endParaRPr lang="th-TH" sz="3200" dirty="0"/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43951"/>
                <a:ext cx="7488832" cy="2616101"/>
              </a:xfrm>
              <a:prstGeom prst="rect">
                <a:avLst/>
              </a:prstGeom>
              <a:blipFill rotWithShape="1">
                <a:blip r:embed="rId3"/>
                <a:stretch>
                  <a:fillRect l="-2606" t="-4186" r="-2036" b="-6977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379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788016" cy="6525344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2430299"/>
              </p:ext>
            </p:extLst>
          </p:nvPr>
        </p:nvGraphicFramePr>
        <p:xfrm>
          <a:off x="-108520" y="548680"/>
          <a:ext cx="9577064" cy="5937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225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แรงและการเปลี่ยน</a:t>
            </a:r>
            <a:r>
              <a:rPr lang="th-TH" sz="3600" b="1" dirty="0" err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โมเมนตัม</a:t>
            </a:r>
            <a:endParaRPr lang="th-TH" sz="36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36503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457200" lvl="1" indent="0" algn="thaiDist">
              <a:lnSpc>
                <a:spcPct val="120000"/>
              </a:lnSpc>
              <a:buNone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วัตถุซึ่งกำลังเคลื่อนที่จะมี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เมื่อความเร็วของวัตถุเปลี่ยนไป โม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เมนตัม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ของวัตถุนั้นก็จะเปลี่ยนไปด้วย</a:t>
            </a:r>
          </a:p>
          <a:p>
            <a:pPr marL="457200" lvl="1" indent="0" algn="thaiDist">
              <a:lnSpc>
                <a:spcPct val="120000"/>
              </a:lnSpc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457200" lvl="1" indent="0" algn="thaiDist">
              <a:lnSpc>
                <a:spcPct val="120000"/>
              </a:lnSpc>
              <a:buNone/>
            </a:pPr>
            <a:endParaRPr lang="th-TH" sz="3200" dirty="0">
              <a:latin typeface="CS ChatThai" pitchFamily="2" charset="-34"/>
              <a:cs typeface="CS ChatThai" pitchFamily="2" charset="-34"/>
            </a:endParaRPr>
          </a:p>
          <a:p>
            <a:pPr marL="457200" lvl="1" indent="0" algn="thaiDist">
              <a:lnSpc>
                <a:spcPct val="120000"/>
              </a:lnSpc>
              <a:buNone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แรงลัพธ์ที่กระทำต่อวัตถุเท่ากับอัตราการเปลี่ยนโมเม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นตัมข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องวัตถุ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1835696" y="3154064"/>
                <a:ext cx="5382344" cy="995016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 lvl="1" algn="thaiDist">
                  <a:lnSpc>
                    <a:spcPct val="120000"/>
                  </a:lnSpc>
                </a:pP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อัตราการเปลี่ยน</a:t>
                </a:r>
                <a:r>
                  <a:rPr lang="th-TH" sz="3200" dirty="0" err="1">
                    <a:latin typeface="CS ChatThai" pitchFamily="2" charset="-34"/>
                    <a:cs typeface="CS ChatThai" pitchFamily="2" charset="-34"/>
                  </a:rPr>
                  <a:t>โมเมนตัม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200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i="1" dirty="0">
                            <a:latin typeface="Cambria Math"/>
                          </a:rPr>
                          <m:t>𝑚</m:t>
                        </m:r>
                        <m:acc>
                          <m:accPr>
                            <m:chr m:val="⃑"/>
                            <m:ctrlPr>
                              <a:rPr lang="th-TH" sz="3200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th-TH" sz="3200" i="1" dirty="0">
                            <a:latin typeface="Cambria Math"/>
                          </a:rPr>
                          <m:t> </m:t>
                        </m:r>
                        <m:r>
                          <a:rPr lang="en-US" sz="3200" i="1" dirty="0">
                            <a:latin typeface="Cambria Math"/>
                          </a:rPr>
                          <m:t>−</m:t>
                        </m:r>
                        <m:r>
                          <a:rPr lang="en-US" sz="3200" i="1" dirty="0">
                            <a:latin typeface="Cambria Math"/>
                          </a:rPr>
                          <m:t>𝑚</m:t>
                        </m:r>
                        <m:acc>
                          <m:accPr>
                            <m:chr m:val="⃑"/>
                            <m:ctrlPr>
                              <a:rPr lang="th-TH" sz="3200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/>
                              </a:rPr>
                              <m:t>𝑢</m:t>
                            </m:r>
                          </m:e>
                        </m:acc>
                      </m:num>
                      <m:den>
                        <m:r>
                          <a:rPr lang="th-TH" sz="3200" i="1" dirty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m:rPr>
                            <m:nor/>
                          </m:rPr>
                          <a:rPr lang="en-US" sz="3200" dirty="0">
                            <a:latin typeface="CS ChatThai" pitchFamily="2" charset="-34"/>
                            <a:ea typeface="Cambria Math"/>
                            <a:cs typeface="CS ChatThai" pitchFamily="2" charset="-34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th-TH" sz="3200" dirty="0">
                            <a:latin typeface="CS ChatThai" pitchFamily="2" charset="-34"/>
                            <a:cs typeface="CS ChatThai" pitchFamily="2" charset="-34"/>
                          </a:rPr>
                          <m:t> </m:t>
                        </m:r>
                      </m:den>
                    </m:f>
                  </m:oMath>
                </a14:m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</a:t>
                </a:r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3154064"/>
                <a:ext cx="5382344" cy="995016"/>
              </a:xfrm>
              <a:prstGeom prst="rect">
                <a:avLst/>
              </a:prstGeom>
              <a:blipFill rotWithShape="1">
                <a:blip r:embed="rId3"/>
                <a:stretch>
                  <a:fillRect r="-2718" b="-10976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757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06896" y="332656"/>
            <a:ext cx="8229600" cy="99060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การดลและแรงดล</a:t>
            </a:r>
            <a:endParaRPr lang="th-TH" sz="3600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06896" y="1340768"/>
            <a:ext cx="8229600" cy="4785395"/>
          </a:xfrm>
          <a:solidFill>
            <a:srgbClr val="FFFFCC"/>
          </a:solidFill>
        </p:spPr>
        <p:txBody>
          <a:bodyPr>
            <a:normAutofit/>
          </a:bodyPr>
          <a:lstStyle/>
          <a:p>
            <a:r>
              <a:rPr lang="th-TH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การดล (</a:t>
            </a:r>
            <a:r>
              <a:rPr lang="en-US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Impulse</a:t>
            </a:r>
            <a:r>
              <a:rPr lang="th-TH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)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=&gt; ผลคูณระหว่างแรงดลกับเวลาสั้น ๆ ที่แรงดลกระทำ</a:t>
            </a:r>
          </a:p>
          <a:p>
            <a:r>
              <a:rPr lang="th-TH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แรงดล (</a:t>
            </a:r>
            <a:r>
              <a:rPr lang="en-US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Impulsive Force</a:t>
            </a:r>
            <a:r>
              <a:rPr lang="th-TH" sz="3200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)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=&gt; แรงลัพธ์ภายนอกที่มากระทำกับวัตถุในเวลาสั้น ๆ เช่น การใช้ค้อนตีตะปู การตีลูกเทนนิส การใช้หัวรองเท้าเตะลูกฟุตบอล ซึ่งเป็นการกระทบหน่วยที่เป็น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นิว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ตัน</a:t>
            </a:r>
          </a:p>
          <a:p>
            <a:pPr marL="0" indent="0">
              <a:buNone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dirty="0" smtClean="0">
                <a:latin typeface="CS ChatThai" pitchFamily="2" charset="-34"/>
                <a:cs typeface="CS ChatThai" pitchFamily="2" charset="-34"/>
              </a:rPr>
              <a:t>		</a:t>
            </a:r>
            <a:endParaRPr lang="en-US" dirty="0" smtClean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endParaRPr lang="en-US" dirty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endParaRPr lang="en-US" dirty="0" smtClean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r>
              <a:rPr lang="en-US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dirty="0" smtClean="0">
                <a:latin typeface="CS ChatThai" pitchFamily="2" charset="-34"/>
                <a:cs typeface="CS ChatThai" pitchFamily="2" charset="-34"/>
              </a:rPr>
              <a:t>         </a:t>
            </a:r>
          </a:p>
          <a:p>
            <a:pPr marL="0" indent="0" algn="ctr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แสดงการดลทรงแรงลัพธ์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=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การเปลี่ยน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สี่เหลี่ยมผืนผ้า 4"/>
              <p:cNvSpPr/>
              <p:nvPr/>
            </p:nvSpPr>
            <p:spPr>
              <a:xfrm>
                <a:off x="2263760" y="3420433"/>
                <a:ext cx="5260567" cy="1664751"/>
              </a:xfrm>
              <a:prstGeom prst="rect">
                <a:avLst/>
              </a:prstGeom>
              <a:solidFill>
                <a:srgbClr val="FFCC66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i="1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F</m:t>
                        </m:r>
                      </m:e>
                    </m:acc>
                  </m:oMath>
                </a14:m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dirty="0">
                    <a:latin typeface="CS ChatThai" pitchFamily="2" charset="-34"/>
                    <a:cs typeface="CS ChatThai" pitchFamily="2" charset="-34"/>
                  </a:rPr>
                  <a:t>= </a:t>
                </a:r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  <m:acc>
                          <m:accPr>
                            <m:chr m:val="⃑"/>
                            <m:ctrlPr>
                              <a:rPr lang="th-TH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th-TH" i="1" dirty="0">
                            <a:latin typeface="Cambria Math"/>
                          </a:rPr>
                          <m:t> − </m:t>
                        </m:r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  <m:acc>
                          <m:accPr>
                            <m:chr m:val="⃑"/>
                            <m:ctrlPr>
                              <a:rPr lang="th-TH" i="1" dirty="0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𝑢</m:t>
                            </m:r>
                          </m:e>
                        </m:acc>
                      </m:num>
                      <m:den>
                        <m:r>
                          <a:rPr lang="th-TH" i="1" dirty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m:rPr>
                            <m:nor/>
                          </m:rPr>
                          <a:rPr lang="en-US" dirty="0">
                            <a:latin typeface="CS ChatThai" pitchFamily="2" charset="-34"/>
                            <a:ea typeface="Cambria Math"/>
                            <a:cs typeface="CS ChatThai" pitchFamily="2" charset="-34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th-TH" dirty="0">
                            <a:latin typeface="CS ChatThai" pitchFamily="2" charset="-34"/>
                            <a:cs typeface="CS ChatThai" pitchFamily="2" charset="-34"/>
                          </a:rPr>
                          <m:t> </m:t>
                        </m:r>
                      </m:den>
                    </m:f>
                  </m:oMath>
                </a14:m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 </a:t>
                </a:r>
              </a:p>
              <a:p>
                <a:pPr algn="ctr"/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			</a:t>
                </a:r>
                <a:endParaRPr lang="th-TH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algn="ctr"/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i="1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F</m:t>
                        </m:r>
                      </m:e>
                    </m:acc>
                  </m:oMath>
                </a14:m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r>
                      <a:rPr lang="th-TH" i="1" dirty="0">
                        <a:latin typeface="Cambria Math"/>
                        <a:ea typeface="Cambria Math"/>
                      </a:rPr>
                      <m:t>∆</m:t>
                    </m:r>
                    <m:r>
                      <m:rPr>
                        <m:nor/>
                      </m:rPr>
                      <a:rPr lang="en-US" dirty="0">
                        <a:latin typeface="CS ChatThai" pitchFamily="2" charset="-34"/>
                        <a:ea typeface="Cambria Math"/>
                        <a:cs typeface="CS ChatThai" pitchFamily="2" charset="-34"/>
                      </a:rPr>
                      <m:t>t</m:t>
                    </m:r>
                    <m:r>
                      <m:rPr>
                        <m:nor/>
                      </m:rPr>
                      <a:rPr lang="th-TH" dirty="0">
                        <a:latin typeface="CS ChatThai" pitchFamily="2" charset="-34"/>
                        <a:cs typeface="CS ChatThai" pitchFamily="2" charset="-34"/>
                      </a:rPr>
                      <m:t> </m:t>
                    </m:r>
                  </m:oMath>
                </a14:m>
                <a:r>
                  <a:rPr lang="en-US" dirty="0">
                    <a:latin typeface="CS ChatThai" pitchFamily="2" charset="-34"/>
                    <a:cs typeface="CS ChatThai" pitchFamily="2" charset="-34"/>
                  </a:rPr>
                  <a:t>=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𝑚</m:t>
                    </m:r>
                    <m:acc>
                      <m:accPr>
                        <m:chr m:val="⃑"/>
                        <m:ctrlPr>
                          <a:rPr lang="th-TH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th-TH" i="1" dirty="0">
                        <a:latin typeface="Cambria Math"/>
                      </a:rPr>
                      <m:t>−</m:t>
                    </m:r>
                    <m:r>
                      <a:rPr lang="en-US" i="1" dirty="0">
                        <a:latin typeface="Cambria Math"/>
                      </a:rPr>
                      <m:t>𝑚</m:t>
                    </m:r>
                    <m:acc>
                      <m:accPr>
                        <m:chr m:val="⃑"/>
                        <m:ctrlPr>
                          <a:rPr lang="th-TH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i="1" dirty="0">
                            <a:latin typeface="Cambria Math"/>
                          </a:rPr>
                          <m:t>𝑢</m:t>
                        </m:r>
                      </m:e>
                    </m:acc>
                  </m:oMath>
                </a14:m>
                <a:endParaRPr lang="th-TH" dirty="0"/>
              </a:p>
            </p:txBody>
          </p:sp>
        </mc:Choice>
        <mc:Fallback xmlns="">
          <p:sp>
            <p:nvSpPr>
              <p:cNvPr id="5" name="สี่เหลี่ยมผืนผ้า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760" y="3420433"/>
                <a:ext cx="5260567" cy="1664751"/>
              </a:xfrm>
              <a:prstGeom prst="rect">
                <a:avLst/>
              </a:prstGeom>
              <a:blipFill rotWithShape="1">
                <a:blip r:embed="rId3"/>
                <a:stretch>
                  <a:fillRect b="-9890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989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1268760"/>
            <a:ext cx="8136904" cy="4536503"/>
          </a:xfrm>
          <a:solidFill>
            <a:srgbClr val="FFCCFF"/>
          </a:solidFill>
        </p:spPr>
        <p:txBody>
          <a:bodyPr>
            <a:noAutofit/>
          </a:bodyPr>
          <a:lstStyle/>
          <a:p>
            <a:pPr algn="thaiDist"/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การดลเป็นปริมาณเวกเตอร์ 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เช่น  เดียวกับ</a:t>
            </a:r>
            <a:r>
              <a:rPr lang="th-TH" sz="3200" b="1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และมีหน่วยเดียวกัน </a:t>
            </a:r>
          </a:p>
          <a:p>
            <a:pPr algn="thaiDist"/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แรงดล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เป็นการเปลี่ยนแปลง</a:t>
            </a:r>
            <a:r>
              <a:rPr lang="th-TH" sz="3200" b="1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ใน 1 หน่วยเวลา ซึ่งเป็นแรงที่หยุดการเคลื่อนที่ของวัตถุ จะเกิดขึ้นในช่วงเวลาอันสั้นเป็นการเปลี่ยนแปลง  </a:t>
            </a:r>
          </a:p>
          <a:p>
            <a:pPr marL="0" indent="0" algn="thaiDist">
              <a:buNone/>
            </a:pP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	โม</a:t>
            </a:r>
            <a:r>
              <a:rPr lang="th-TH" sz="3200" b="1" dirty="0" err="1" smtClean="0">
                <a:latin typeface="CS ChatThai" pitchFamily="2" charset="-34"/>
                <a:cs typeface="CS ChatThai" pitchFamily="2" charset="-34"/>
              </a:rPr>
              <a:t>เมนตัม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ในช่วงเวลาที่พอเหมาะพอดีกับความเร็วของรถที่ต้องการหยุด</a:t>
            </a:r>
            <a:endParaRPr lang="th-TH" sz="3200" b="1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14530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34888" y="836712"/>
            <a:ext cx="8229600" cy="5328592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thaiDist"/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กฎการอนุรักษ์</a:t>
            </a:r>
            <a:r>
              <a:rPr lang="th-TH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โมเมนตัม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</a:t>
            </a:r>
            <a:r>
              <a:rPr lang="th-TH" sz="3600" b="1" dirty="0" smtClean="0">
                <a:latin typeface="CS ChatThai" pitchFamily="2" charset="-34"/>
                <a:cs typeface="CS ChatThai" pitchFamily="2" charset="-34"/>
              </a:rPr>
              <a:t>เมื่อไม่มีแรงภายนอกกระทำต่อระบบ  ซึ่งประกอบด้วยวัตถุสองก้อนมีการกระทบกัน ผลรวมของ</a:t>
            </a:r>
            <a:r>
              <a:rPr lang="th-TH" sz="3600" b="1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sz="3600" b="1" dirty="0" smtClean="0">
                <a:latin typeface="CS ChatThai" pitchFamily="2" charset="-34"/>
                <a:cs typeface="CS ChatThai" pitchFamily="2" charset="-34"/>
              </a:rPr>
              <a:t>ก่อนการชนของระบบ เท่ากับผลรวมของ</a:t>
            </a:r>
            <a:r>
              <a:rPr lang="th-TH" sz="3600" b="1" dirty="0" err="1" smtClean="0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sz="3600" b="1" dirty="0" smtClean="0">
                <a:latin typeface="CS ChatThai" pitchFamily="2" charset="-34"/>
                <a:cs typeface="CS ChatThai" pitchFamily="2" charset="-34"/>
              </a:rPr>
              <a:t>หลังการชนของระบบ</a:t>
            </a:r>
          </a:p>
          <a:p>
            <a:pPr algn="thaiDist"/>
            <a:endParaRPr lang="th-TH" sz="3200" b="1" dirty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endParaRPr lang="th-TH" sz="3200" b="1" dirty="0">
              <a:latin typeface="CS ChatThai" pitchFamily="2" charset="-34"/>
              <a:cs typeface="CS ChatThai" pitchFamily="2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สี่เหลี่ยมผืนผ้า 1"/>
              <p:cNvSpPr/>
              <p:nvPr/>
            </p:nvSpPr>
            <p:spPr>
              <a:xfrm>
                <a:off x="2619504" y="3576064"/>
                <a:ext cx="4572000" cy="1533433"/>
              </a:xfrm>
              <a:prstGeom prst="rect">
                <a:avLst/>
              </a:prstGeom>
              <a:solidFill>
                <a:srgbClr val="CCFF66"/>
              </a:solidFill>
            </p:spPr>
            <p:txBody>
              <a:bodyPr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sz="3000" b="1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>
                            <a:latin typeface="Cambria Math"/>
                          </a:rPr>
                          <m:t>𝐅</m:t>
                        </m:r>
                      </m:e>
                    </m:acc>
                    <m:r>
                      <m:rPr>
                        <m:nor/>
                      </m:rPr>
                      <a:rPr lang="en-US" sz="3000" b="1" dirty="0">
                        <a:latin typeface="CS ChatThai" pitchFamily="2" charset="-34"/>
                        <a:ea typeface="Cambria Math"/>
                        <a:cs typeface="CS ChatThai" pitchFamily="2" charset="-34"/>
                      </a:rPr>
                      <m:t>t</m:t>
                    </m:r>
                    <m:r>
                      <m:rPr>
                        <m:nor/>
                      </m:rPr>
                      <a:rPr lang="th-TH" sz="3000" b="1" dirty="0">
                        <a:latin typeface="CS ChatThai" pitchFamily="2" charset="-34"/>
                        <a:cs typeface="CS ChatThai" pitchFamily="2" charset="-34"/>
                      </a:rPr>
                      <m:t> </m:t>
                    </m:r>
                  </m:oMath>
                </a14:m>
                <a:r>
                  <a:rPr lang="en-US" sz="3000" b="1" dirty="0">
                    <a:latin typeface="CS ChatThai" pitchFamily="2" charset="-34"/>
                    <a:cs typeface="CS ChatThai" pitchFamily="2" charset="-34"/>
                  </a:rPr>
                  <a:t>   = </a:t>
                </a:r>
                <a14:m>
                  <m:oMath xmlns:m="http://schemas.openxmlformats.org/officeDocument/2006/math">
                    <m:r>
                      <a:rPr lang="en-US" sz="3000" b="1" dirty="0">
                        <a:latin typeface="Cambria Math"/>
                      </a:rPr>
                      <m:t>𝐦</m:t>
                    </m:r>
                    <m:acc>
                      <m:accPr>
                        <m:chr m:val="⃑"/>
                        <m:ctrlPr>
                          <a:rPr lang="th-TH" sz="3000" b="1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 dirty="0">
                            <a:latin typeface="Cambria Math"/>
                          </a:rPr>
                          <m:t>𝐯</m:t>
                        </m:r>
                      </m:e>
                    </m:acc>
                    <m:r>
                      <a:rPr lang="th-TH" sz="3000" b="1" dirty="0">
                        <a:latin typeface="Cambria Math"/>
                      </a:rPr>
                      <m:t>−</m:t>
                    </m:r>
                    <m:r>
                      <a:rPr lang="en-US" sz="3000" b="1" dirty="0">
                        <a:latin typeface="Cambria Math"/>
                      </a:rPr>
                      <m:t>𝐦</m:t>
                    </m:r>
                    <m:acc>
                      <m:accPr>
                        <m:chr m:val="⃑"/>
                        <m:ctrlPr>
                          <a:rPr lang="th-TH" sz="3000" b="1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 dirty="0">
                            <a:latin typeface="Cambria Math"/>
                          </a:rPr>
                          <m:t>𝐮</m:t>
                        </m:r>
                      </m:e>
                    </m:acc>
                  </m:oMath>
                </a14:m>
                <a:endParaRPr lang="en-US" sz="3000" b="1" i="1" dirty="0" smtClean="0">
                  <a:latin typeface="Cambria Math"/>
                </a:endParaRPr>
              </a:p>
              <a:p>
                <a:pPr algn="ctr"/>
                <a:endParaRPr lang="en-US" sz="3000" b="1" i="1" dirty="0" smtClean="0">
                  <a:latin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3000" b="1" dirty="0">
                        <a:latin typeface="Cambria Math"/>
                      </a:rPr>
                      <m:t>𝐦</m:t>
                    </m:r>
                    <m:acc>
                      <m:accPr>
                        <m:chr m:val="⃑"/>
                        <m:ctrlPr>
                          <a:rPr lang="th-TH" sz="3000" b="1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 dirty="0">
                            <a:latin typeface="Cambria Math"/>
                          </a:rPr>
                          <m:t>𝐮</m:t>
                        </m:r>
                      </m:e>
                    </m:acc>
                    <m:r>
                      <a:rPr lang="en-US" sz="3000" b="1" dirty="0">
                        <a:latin typeface="Cambria Math"/>
                      </a:rPr>
                      <m:t>   </m:t>
                    </m:r>
                  </m:oMath>
                </a14:m>
                <a:r>
                  <a:rPr lang="en-US" sz="3000" b="1" dirty="0">
                    <a:latin typeface="CS ChatThai" pitchFamily="2" charset="-34"/>
                    <a:cs typeface="CS ChatThai" pitchFamily="2" charset="-34"/>
                  </a:rPr>
                  <a:t>= </a:t>
                </a:r>
                <a14:m>
                  <m:oMath xmlns:m="http://schemas.openxmlformats.org/officeDocument/2006/math">
                    <m:r>
                      <a:rPr lang="en-US" sz="3000" b="1" dirty="0">
                        <a:latin typeface="Cambria Math"/>
                      </a:rPr>
                      <m:t>𝐦</m:t>
                    </m:r>
                    <m:acc>
                      <m:accPr>
                        <m:chr m:val="⃑"/>
                        <m:ctrlPr>
                          <a:rPr lang="th-TH" sz="3000" b="1" i="1" dirty="0">
                            <a:latin typeface="Cambria Math"/>
                          </a:rPr>
                        </m:ctrlPr>
                      </m:accPr>
                      <m:e>
                        <m:r>
                          <a:rPr lang="en-US" sz="3000" b="1" dirty="0">
                            <a:latin typeface="Cambria Math"/>
                          </a:rPr>
                          <m:t>𝐯</m:t>
                        </m:r>
                      </m:e>
                    </m:acc>
                  </m:oMath>
                </a14:m>
                <a:endParaRPr lang="th-TH" sz="3000" dirty="0"/>
              </a:p>
            </p:txBody>
          </p:sp>
        </mc:Choice>
        <mc:Fallback xmlns="">
          <p:sp>
            <p:nvSpPr>
              <p:cNvPr id="2" name="สี่เหลี่ยมผืนผ้า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9504" y="3576064"/>
                <a:ext cx="4572000" cy="1533433"/>
              </a:xfrm>
              <a:prstGeom prst="rect">
                <a:avLst/>
              </a:prstGeom>
              <a:blipFill rotWithShape="1">
                <a:blip r:embed="rId3"/>
                <a:stretch>
                  <a:fillRect b="-12749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9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34888" y="1700808"/>
            <a:ext cx="8229600" cy="3312368"/>
          </a:xfrm>
          <a:solidFill>
            <a:srgbClr val="FFFFCC"/>
          </a:solidFill>
        </p:spPr>
        <p:txBody>
          <a:bodyPr>
            <a:normAutofit/>
          </a:bodyPr>
          <a:lstStyle/>
          <a:p>
            <a:pPr algn="thaiDist"/>
            <a:r>
              <a:rPr lang="th-TH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การชนของวัตถุ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ที่วัตถุอย่างน้อยสองก้อนเคลื่อนที่มากระทบกัน ขณะที่มีการกระทบกันจะมีแรงลัพธ์ที่ไม่เป็นศูนย์มากระทำต่อวัตถุแต่ละก้อน โดยที่แรงนั้นจะทำให้โมเม</a:t>
            </a:r>
            <a:r>
              <a:rPr lang="th-TH" sz="3200" dirty="0" err="1">
                <a:latin typeface="CS ChatThai" pitchFamily="2" charset="-34"/>
                <a:cs typeface="CS ChatThai" pitchFamily="2" charset="-34"/>
              </a:rPr>
              <a:t>นตัมข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องวัตถุแต่ละก้อนเปลี่ยนไป แรงที่กล่าวนั้น คือ แรงกิริยาที่มากระทำวัตถุก้อนหนึ่ง และแรงปฏิกิริยาที่กระทำต่อวัตถุอีกก้อนหนึ่ง เนื่องจากแรงทั้งสองมีขนาดเท่ากัน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ดังนั้น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112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รูปภาพ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3284984"/>
                <a:ext cx="8568952" cy="2736304"/>
              </a:xfrm>
              <a:solidFill>
                <a:srgbClr val="FFFFCC"/>
              </a:solidFill>
            </p:spPr>
            <p:txBody>
              <a:bodyPr>
                <a:normAutofit/>
              </a:bodyPr>
              <a:lstStyle/>
              <a:p>
                <a:pPr marL="457200" lvl="1" indent="0" algn="thaiDist">
                  <a:buNone/>
                </a:pPr>
                <a:r>
                  <a:rPr lang="th-TH" b="1" dirty="0" smtClean="0">
                    <a:latin typeface="CS ChatThai" pitchFamily="2" charset="-34"/>
                    <a:cs typeface="CS ChatThai" pitchFamily="2" charset="-34"/>
                  </a:rPr>
                  <a:t>การชนในหนึ่งมิติ</a:t>
                </a:r>
                <a:endParaRPr lang="th-TH" b="1" dirty="0">
                  <a:latin typeface="CS ChatThai" pitchFamily="2" charset="-34"/>
                  <a:cs typeface="CS ChatThai" pitchFamily="2" charset="-34"/>
                </a:endParaRPr>
              </a:p>
              <a:p>
                <a:pPr marL="457200" lvl="1" indent="0" algn="thaiDist">
                  <a:buNone/>
                </a:pPr>
                <a:r>
                  <a:rPr lang="en-US" dirty="0" smtClean="0">
                    <a:latin typeface="CS ChatThai" pitchFamily="2" charset="-34"/>
                    <a:cs typeface="CS ChatThai" pitchFamily="2" charset="-34"/>
                  </a:rPr>
                  <a:t>         </a:t>
                </a:r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 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u</m:t>
                        </m:r>
                      </m:e>
                    </m:acc>
                  </m:oMath>
                </a14:m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₁		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u</m:t>
                        </m:r>
                      </m:e>
                    </m:acc>
                  </m:oMath>
                </a14:m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₂		        </a:t>
                </a:r>
                <a:r>
                  <a:rPr lang="th-TH" b="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	             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v</m:t>
                        </m:r>
                      </m:e>
                    </m:acc>
                  </m:oMath>
                </a14:m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₁                   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b="0" i="1" dirty="0" smtClean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v</m:t>
                        </m:r>
                      </m:e>
                    </m:acc>
                  </m:oMath>
                </a14:m>
                <a:r>
                  <a:rPr lang="th-TH" dirty="0" smtClean="0">
                    <a:latin typeface="CS ChatThai" pitchFamily="2" charset="-34"/>
                    <a:cs typeface="CS ChatThai" pitchFamily="2" charset="-34"/>
                  </a:rPr>
                  <a:t>₂ </a:t>
                </a:r>
                <a:endParaRPr lang="th-TH" dirty="0">
                  <a:latin typeface="CS ChatThai" pitchFamily="2" charset="-34"/>
                  <a:cs typeface="CS ChatThai" pitchFamily="2" charset="-34"/>
                </a:endParaRPr>
              </a:p>
              <a:p>
                <a:pPr marL="457200" lvl="1" indent="0" algn="thaiDist">
                  <a:buNone/>
                </a:pPr>
                <a:endParaRPr lang="th-TH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3284984"/>
                <a:ext cx="8568952" cy="2736304"/>
              </a:xfrm>
              <a:blipFill rotWithShape="1">
                <a:blip r:embed="rId3"/>
                <a:stretch>
                  <a:fillRect t="-1114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วงรี 3"/>
          <p:cNvSpPr/>
          <p:nvPr/>
        </p:nvSpPr>
        <p:spPr>
          <a:xfrm>
            <a:off x="887824" y="4117056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sp>
        <p:nvSpPr>
          <p:cNvPr id="5" name="วงรี 4"/>
          <p:cNvSpPr/>
          <p:nvPr/>
        </p:nvSpPr>
        <p:spPr>
          <a:xfrm>
            <a:off x="2519772" y="4117056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>
                <a:latin typeface="Adobe Caslon Pro"/>
              </a:rPr>
              <a:t>₂</a:t>
            </a:r>
            <a:endParaRPr lang="th-TH" sz="2400" dirty="0"/>
          </a:p>
        </p:txBody>
      </p:sp>
      <p:sp>
        <p:nvSpPr>
          <p:cNvPr id="6" name="วงรี 5"/>
          <p:cNvSpPr/>
          <p:nvPr/>
        </p:nvSpPr>
        <p:spPr>
          <a:xfrm>
            <a:off x="4224724" y="4149080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sp>
        <p:nvSpPr>
          <p:cNvPr id="7" name="วงรี 6"/>
          <p:cNvSpPr/>
          <p:nvPr/>
        </p:nvSpPr>
        <p:spPr>
          <a:xfrm>
            <a:off x="4870688" y="4149080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₂</a:t>
            </a:r>
            <a:endParaRPr lang="th-TH" sz="2400" dirty="0"/>
          </a:p>
        </p:txBody>
      </p:sp>
      <p:sp>
        <p:nvSpPr>
          <p:cNvPr id="8" name="วงรี 7"/>
          <p:cNvSpPr/>
          <p:nvPr/>
        </p:nvSpPr>
        <p:spPr>
          <a:xfrm>
            <a:off x="6120172" y="4169576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sp>
        <p:nvSpPr>
          <p:cNvPr id="9" name="วงรี 8"/>
          <p:cNvSpPr/>
          <p:nvPr/>
        </p:nvSpPr>
        <p:spPr>
          <a:xfrm>
            <a:off x="7632340" y="4171384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₂</a:t>
            </a:r>
            <a:endParaRPr lang="th-TH" sz="2400" dirty="0"/>
          </a:p>
        </p:txBody>
      </p:sp>
      <p:cxnSp>
        <p:nvCxnSpPr>
          <p:cNvPr id="11" name="ลูกศรเชื่อมต่อแบบตรง 10"/>
          <p:cNvCxnSpPr>
            <a:stCxn id="4" idx="6"/>
          </p:cNvCxnSpPr>
          <p:nvPr/>
        </p:nvCxnSpPr>
        <p:spPr>
          <a:xfrm>
            <a:off x="1679912" y="4477096"/>
            <a:ext cx="7318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3311860" y="4477096"/>
            <a:ext cx="8398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6912260" y="453142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8400542" y="4521176"/>
            <a:ext cx="56394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043898" y="5014940"/>
            <a:ext cx="1045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ก่อนชน</a:t>
            </a:r>
            <a:endParaRPr lang="th-TH" b="1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45078" y="5050420"/>
            <a:ext cx="1045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ขณะชน</a:t>
            </a:r>
            <a:endParaRPr lang="th-TH" b="1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65334" y="5050420"/>
            <a:ext cx="1045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หลังชน</a:t>
            </a:r>
            <a:endParaRPr lang="th-TH" b="1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763688" y="1392312"/>
            <a:ext cx="6264696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Display Pro (พีเอสแอล ดิสเพ" pitchFamily="2" charset="-34"/>
                <a:cs typeface="PSL Display Pro (พีเอสแอล ดิสเพ"/>
              </a:rPr>
              <a:t>“โม</a:t>
            </a:r>
            <a:r>
              <a:rPr lang="th-TH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Display Pro (พีเอสแอล ดิสเพ" pitchFamily="2" charset="-34"/>
                <a:cs typeface="PSL Display Pro (พีเอสแอล ดิสเพ"/>
              </a:rPr>
              <a:t>เมนตัม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Display Pro (พีเอสแอล ดิสเพ" pitchFamily="2" charset="-34"/>
                <a:cs typeface="PSL Display Pro (พีเอสแอล ดิสเพ"/>
              </a:rPr>
              <a:t>ที่เป็นไปของวัตถุก้อนหนึ่ง จะเท่ากับ</a:t>
            </a:r>
            <a:r>
              <a:rPr lang="th-TH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Display Pro (พีเอสแอล ดิสเพ" pitchFamily="2" charset="-34"/>
                <a:cs typeface="PSL Display Pro (พีเอสแอล ดิสเพ"/>
              </a:rPr>
              <a:t>โมเมนตัม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Display Pro (พีเอสแอล ดิสเพ" pitchFamily="2" charset="-34"/>
                <a:cs typeface="PSL Display Pro (พีเอสแอล ดิสเพ"/>
              </a:rPr>
              <a:t>ที่เปลี่ยนไปของวัตถุอีกก้อนหนึ่ง”</a:t>
            </a:r>
          </a:p>
        </p:txBody>
      </p:sp>
    </p:spTree>
    <p:extLst>
      <p:ext uri="{BB962C8B-B14F-4D97-AF65-F5344CB8AC3E}">
        <p14:creationId xmlns:p14="http://schemas.microsoft.com/office/powerpoint/2010/main" val="3722584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1" grpId="0"/>
      <p:bldP spid="23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467544" y="764704"/>
            <a:ext cx="3744416" cy="144655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PSL KandaModern Extra Pro (กานด" pitchFamily="2" charset="-34"/>
                <a:cs typeface="PSL KandaModern Extra Pro (กานด" pitchFamily="2" charset="-34"/>
              </a:rPr>
              <a:t>การชนของวัตถุมี  2  แบบ</a:t>
            </a:r>
          </a:p>
          <a:p>
            <a:pPr marL="514350" indent="-514350" algn="thaiDist"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การชนแบบยืดหยุ่น</a:t>
            </a:r>
          </a:p>
          <a:p>
            <a:pPr marL="514350" indent="-514350" algn="thaiDist"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การชนแบบไม่ยืดหยุ่น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499992" y="1398255"/>
            <a:ext cx="4788024" cy="2308324"/>
          </a:xfrm>
          <a:prstGeom prst="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PSL KandaModern Extra Pro (กานด" pitchFamily="2" charset="-34"/>
                <a:cs typeface="PSL KandaModern Extra Pro (กานด" pitchFamily="2" charset="-34"/>
              </a:rPr>
              <a:t>การชนแบบยืดหยุ่น</a:t>
            </a:r>
          </a:p>
          <a:p>
            <a:pPr marL="514350" indent="-514350" algn="thaiDist"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ผลรวมของ</a:t>
            </a:r>
            <a:r>
              <a:rPr lang="th-TH" dirty="0" err="1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ก่อนชนเท่ากับผลรวมของ</a:t>
            </a:r>
            <a:r>
              <a:rPr lang="th-TH" dirty="0" err="1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หลังชน</a:t>
            </a:r>
          </a:p>
          <a:p>
            <a:pPr marL="514350" indent="-514350" algn="thaiDist"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ผลรวมของพลังงานจลน์ก่อนชนเท่ากับผลรวมของพลังงานจลน์หลังชน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440160" y="4077072"/>
            <a:ext cx="4572000" cy="2308324"/>
          </a:xfrm>
          <a:prstGeom prst="rect">
            <a:avLst/>
          </a:prstGeom>
          <a:solidFill>
            <a:srgbClr val="FFCC66"/>
          </a:solidFill>
        </p:spPr>
        <p:txBody>
          <a:bodyPr>
            <a:spAutoFit/>
          </a:bodyPr>
          <a:lstStyle/>
          <a:p>
            <a:pPr algn="thaiDist"/>
            <a:r>
              <a:rPr lang="th-TH" sz="3200" b="1" dirty="0">
                <a:latin typeface="PSL KandaModern Extra Pro (กานด" pitchFamily="2" charset="-34"/>
                <a:cs typeface="PSL KandaModern Extra Pro (กานด" pitchFamily="2" charset="-34"/>
              </a:rPr>
              <a:t>การชนแบบไม่ยืดหยุ่น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ผลรวมของ</a:t>
            </a:r>
            <a:r>
              <a:rPr lang="th-TH" dirty="0" err="1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ก่อนชนเท่ากับผลรวมของ</a:t>
            </a:r>
            <a:r>
              <a:rPr lang="th-TH" dirty="0" err="1">
                <a:latin typeface="CS ChatThai" pitchFamily="2" charset="-34"/>
                <a:cs typeface="CS ChatThai" pitchFamily="2" charset="-34"/>
              </a:rPr>
              <a:t>โมเมนตัม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หลังชน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ผลรวมของพลังงานจลน์ก่อนชน ไม่เท่ากับ ผลรวมของโมเม</a:t>
            </a:r>
            <a:r>
              <a:rPr lang="th-TH" dirty="0" err="1">
                <a:latin typeface="CS ChatThai" pitchFamily="2" charset="-34"/>
                <a:cs typeface="CS ChatThai" pitchFamily="2" charset="-34"/>
              </a:rPr>
              <a:t>นตัมก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ลังชน</a:t>
            </a:r>
          </a:p>
        </p:txBody>
      </p:sp>
    </p:spTree>
    <p:extLst>
      <p:ext uri="{BB962C8B-B14F-4D97-AF65-F5344CB8AC3E}">
        <p14:creationId xmlns:p14="http://schemas.microsoft.com/office/powerpoint/2010/main" val="32833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รูปภาพ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2656"/>
            <a:ext cx="9811011" cy="6525344"/>
          </a:xfrm>
          <a:prstGeom prst="rect">
            <a:avLst/>
          </a:prstGeom>
        </p:spPr>
      </p:pic>
      <p:sp>
        <p:nvSpPr>
          <p:cNvPr id="10" name="สี่เหลี่ยมผืนผ้ามุมมน 9"/>
          <p:cNvSpPr/>
          <p:nvPr/>
        </p:nvSpPr>
        <p:spPr>
          <a:xfrm>
            <a:off x="827584" y="2276872"/>
            <a:ext cx="7992888" cy="403212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06896" y="620688"/>
            <a:ext cx="8013576" cy="165618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thaiDist"/>
            <a:r>
              <a:rPr lang="th-TH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การชนภายใน 2 มิติ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การชนที่ภายหลังจากการชนแล้ววัตถุไม่ได้เคลื่อนที่ในแนวเส้นตรงเดียวกัน แต่จะเคลื่อนที่แยกจากกันนั้นแนวที่ทำมุมกัน</a:t>
            </a:r>
          </a:p>
          <a:p>
            <a:pPr marL="0" indent="0" algn="thaiDist">
              <a:buNone/>
            </a:pPr>
            <a:endParaRPr lang="th-TH" sz="4400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1319872" y="4261398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cxnSp>
        <p:nvCxnSpPr>
          <p:cNvPr id="5" name="ลูกศรเชื่อมต่อแบบตรง 4"/>
          <p:cNvCxnSpPr>
            <a:stCxn id="4" idx="6"/>
          </p:cNvCxnSpPr>
          <p:nvPr/>
        </p:nvCxnSpPr>
        <p:spPr>
          <a:xfrm>
            <a:off x="2111960" y="4621438"/>
            <a:ext cx="7318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สี่เหลี่ยมผืนผ้า 1"/>
              <p:cNvSpPr/>
              <p:nvPr/>
            </p:nvSpPr>
            <p:spPr>
              <a:xfrm>
                <a:off x="2117712" y="3770202"/>
                <a:ext cx="52931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i="1" dirty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dirty="0">
                            <a:latin typeface="Cambria Math"/>
                          </a:rPr>
                          <m:t>u</m:t>
                        </m:r>
                      </m:e>
                    </m:acc>
                  </m:oMath>
                </a14:m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₁</a:t>
                </a:r>
                <a:endParaRPr lang="th-TH" dirty="0"/>
              </a:p>
            </p:txBody>
          </p:sp>
        </mc:Choice>
        <mc:Fallback xmlns="">
          <p:sp>
            <p:nvSpPr>
              <p:cNvPr id="2" name="สี่เหลี่ยมผืนผ้า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712" y="3770202"/>
                <a:ext cx="529312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20930" r="-22989" b="-22093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771800" y="4293422"/>
            <a:ext cx="1044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…..</a:t>
            </a:r>
            <a:endParaRPr lang="th-TH" dirty="0"/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V="1">
            <a:off x="4200192" y="3770202"/>
            <a:ext cx="1008112" cy="8512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สี่เหลี่ยมผืนผ้า 6"/>
              <p:cNvSpPr/>
              <p:nvPr/>
            </p:nvSpPr>
            <p:spPr>
              <a:xfrm>
                <a:off x="3551260" y="3772224"/>
                <a:ext cx="52931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th-TH" i="1" dirty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dirty="0">
                            <a:latin typeface="Cambria Math"/>
                          </a:rPr>
                          <m:t>u</m:t>
                        </m:r>
                      </m:e>
                    </m:acc>
                  </m:oMath>
                </a14:m>
                <a:r>
                  <a:rPr lang="th-TH" dirty="0">
                    <a:latin typeface="CS ChatThai" pitchFamily="2" charset="-34"/>
                    <a:cs typeface="CS ChatThai" pitchFamily="2" charset="-34"/>
                  </a:rPr>
                  <a:t>₂</a:t>
                </a:r>
                <a:endParaRPr lang="th-TH" dirty="0"/>
              </a:p>
            </p:txBody>
          </p:sp>
        </mc:Choice>
        <mc:Fallback xmlns="">
          <p:sp>
            <p:nvSpPr>
              <p:cNvPr id="7" name="สี่เหลี่ยมผืนผ้า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260" y="3772224"/>
                <a:ext cx="529312" cy="523220"/>
              </a:xfrm>
              <a:prstGeom prst="rect">
                <a:avLst/>
              </a:prstGeom>
              <a:blipFill rotWithShape="1">
                <a:blip r:embed="rId4"/>
                <a:stretch>
                  <a:fillRect t="-20930" r="-23256" b="-22093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ลูกศรเชื่อมต่อแบบตรง 12"/>
          <p:cNvCxnSpPr/>
          <p:nvPr/>
        </p:nvCxnSpPr>
        <p:spPr>
          <a:xfrm flipV="1">
            <a:off x="5292080" y="2853262"/>
            <a:ext cx="1008112" cy="8512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วงรี 11"/>
          <p:cNvSpPr/>
          <p:nvPr/>
        </p:nvSpPr>
        <p:spPr>
          <a:xfrm>
            <a:off x="4716016" y="3501334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cxnSp>
        <p:nvCxnSpPr>
          <p:cNvPr id="14" name="ลูกศรเชื่อมต่อแบบตรง 13"/>
          <p:cNvCxnSpPr/>
          <p:nvPr/>
        </p:nvCxnSpPr>
        <p:spPr>
          <a:xfrm>
            <a:off x="4211960" y="4647032"/>
            <a:ext cx="1296144" cy="6545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5220072" y="5229526"/>
            <a:ext cx="1080120" cy="5754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วงรี 19"/>
          <p:cNvSpPr/>
          <p:nvPr/>
        </p:nvSpPr>
        <p:spPr>
          <a:xfrm>
            <a:off x="4788024" y="4869486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₂</a:t>
            </a:r>
            <a:endParaRPr lang="th-TH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4139952" y="429342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……………………</a:t>
            </a:r>
            <a:endParaRPr lang="th-TH" dirty="0"/>
          </a:p>
        </p:txBody>
      </p:sp>
      <p:sp>
        <p:nvSpPr>
          <p:cNvPr id="23" name="วงรี 22"/>
          <p:cNvSpPr/>
          <p:nvPr/>
        </p:nvSpPr>
        <p:spPr>
          <a:xfrm>
            <a:off x="6300192" y="2349206"/>
            <a:ext cx="792088" cy="720080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v</a:t>
            </a:r>
            <a:r>
              <a:rPr lang="en-US" sz="2400" dirty="0" smtClean="0">
                <a:latin typeface="Adobe Caslon Pro"/>
              </a:rPr>
              <a:t>₁</a:t>
            </a:r>
            <a:endParaRPr lang="th-TH" sz="2400" dirty="0"/>
          </a:p>
        </p:txBody>
      </p:sp>
      <p:sp>
        <p:nvSpPr>
          <p:cNvPr id="24" name="วงรี 23"/>
          <p:cNvSpPr/>
          <p:nvPr/>
        </p:nvSpPr>
        <p:spPr>
          <a:xfrm>
            <a:off x="6300192" y="5517232"/>
            <a:ext cx="792088" cy="720080"/>
          </a:xfrm>
          <a:prstGeom prst="ellips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v</a:t>
            </a:r>
            <a:r>
              <a:rPr lang="en-US" sz="1400" dirty="0">
                <a:latin typeface="Adobe Caslon Pro"/>
              </a:rPr>
              <a:t>2</a:t>
            </a:r>
            <a:endParaRPr lang="th-TH" sz="1400" dirty="0"/>
          </a:p>
        </p:txBody>
      </p:sp>
      <p:sp>
        <p:nvSpPr>
          <p:cNvPr id="26" name="ส่วนโค้ง 25"/>
          <p:cNvSpPr/>
          <p:nvPr/>
        </p:nvSpPr>
        <p:spPr>
          <a:xfrm rot="2490862">
            <a:off x="4222863" y="4263381"/>
            <a:ext cx="417618" cy="415098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่วนโค้ง 26"/>
          <p:cNvSpPr/>
          <p:nvPr/>
        </p:nvSpPr>
        <p:spPr>
          <a:xfrm rot="4116256">
            <a:off x="4293184" y="4515206"/>
            <a:ext cx="339049" cy="251097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วงรี 24"/>
          <p:cNvSpPr/>
          <p:nvPr/>
        </p:nvSpPr>
        <p:spPr>
          <a:xfrm>
            <a:off x="3419872" y="4261398"/>
            <a:ext cx="792088" cy="720080"/>
          </a:xfrm>
          <a:prstGeom prst="ellipse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</a:t>
            </a:r>
            <a:r>
              <a:rPr lang="en-US" sz="2400" dirty="0" smtClean="0">
                <a:latin typeface="Adobe Caslon Pro"/>
              </a:rPr>
              <a:t>₂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85834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6" grpId="0"/>
      <p:bldP spid="7" grpId="0"/>
      <p:bldP spid="12" grpId="0" animBg="1"/>
      <p:bldP spid="20" grpId="0" animBg="1"/>
      <p:bldP spid="22" grpId="0"/>
      <p:bldP spid="23" grpId="0" animBg="1"/>
      <p:bldP spid="24" grpId="0" animBg="1"/>
      <p:bldP spid="26" grpId="0" animBg="1"/>
      <p:bldP spid="27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400"/>
            <a:ext cx="9758400" cy="6505600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990600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th-TH" sz="6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5 เครื่องใช้ไฟฟ้าในงานอาชีพ</a:t>
            </a:r>
            <a:endParaRPr lang="th-TH" sz="66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451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4081419668"/>
              </p:ext>
            </p:extLst>
          </p:nvPr>
        </p:nvGraphicFramePr>
        <p:xfrm>
          <a:off x="410410" y="980728"/>
          <a:ext cx="848207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56483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896028" cy="6597352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2615892"/>
              </p:ext>
            </p:extLst>
          </p:nvPr>
        </p:nvGraphicFramePr>
        <p:xfrm>
          <a:off x="323528" y="692696"/>
          <a:ext cx="85072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ชื่อเรื่อง 4"/>
          <p:cNvSpPr>
            <a:spLocks noGrp="1"/>
          </p:cNvSpPr>
          <p:nvPr>
            <p:ph type="title"/>
          </p:nvPr>
        </p:nvSpPr>
        <p:spPr>
          <a:xfrm>
            <a:off x="539552" y="4869160"/>
            <a:ext cx="3672408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1. ไฟฟ้ากระแสตรงหรือไฟดีซี</a:t>
            </a:r>
            <a:b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</a:b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2. ไฟฟ้ากระแสสลับหรือไฟเอซี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11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81516" y="1196752"/>
                <a:ext cx="6090684" cy="2946769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rgbClr val="FFC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thaiDist"/>
                <a:r>
                  <a:rPr lang="th-TH" sz="40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สายไฟ</a:t>
                </a:r>
                <a:r>
                  <a:rPr lang="th-TH" sz="3200" dirty="0" smtClean="0">
                    <a:latin typeface="CS ChatThai" pitchFamily="2" charset="-34"/>
                    <a:cs typeface="CS ChatThai" pitchFamily="2" charset="-34"/>
                  </a:rPr>
                  <a:t> เป็นลวดตัวนำไฟฟ้าที่ให้กระแสไฟฟ้าผ่านได้มาก เรียกได้ว่าเป็นตัวลอกตัวนำที่มีความนำไฟฟ้ามากหรือต้านทานไฟฟ้าต่ำ</a:t>
                </a:r>
              </a:p>
              <a:p>
                <a:pPr algn="thaiDist"/>
                <a:endParaRPr lang="th-TH" sz="32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algn="thaiDist"/>
                <a:r>
                  <a:rPr lang="th-TH" sz="3200" dirty="0" smtClean="0">
                    <a:latin typeface="CS ChatThai" pitchFamily="2" charset="-34"/>
                    <a:cs typeface="CS ChatThai" pitchFamily="2" charset="-34"/>
                  </a:rPr>
                  <a:t>ความนำไฟฟ้า (</a:t>
                </a:r>
                <a:r>
                  <a:rPr lang="en-US" sz="3200" dirty="0" smtClean="0">
                    <a:latin typeface="CS ChatThai" pitchFamily="2" charset="-34"/>
                    <a:cs typeface="CS ChatThai" pitchFamily="2" charset="-34"/>
                  </a:rPr>
                  <a:t>G</a:t>
                </a:r>
                <a:r>
                  <a:rPr lang="th-TH" sz="3200" dirty="0" smtClean="0">
                    <a:latin typeface="CS ChatThai" pitchFamily="2" charset="-34"/>
                    <a:cs typeface="CS ChatThai" pitchFamily="2" charset="-34"/>
                  </a:rPr>
                  <a:t>) </a:t>
                </a:r>
                <a:r>
                  <a:rPr lang="en-US" sz="3200" dirty="0" smtClean="0">
                    <a:latin typeface="CS ChatThai" pitchFamily="2" charset="-34"/>
                    <a:cs typeface="CS ChatThai" pitchFamily="2" charset="-34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h-TH" sz="3200" b="0" i="0" smtClean="0">
                            <a:latin typeface="Cambria Math"/>
                          </a:rPr>
                          <m:t>ความต้านทานไฟฟ้า</m:t>
                        </m:r>
                        <m:r>
                          <a:rPr lang="th-TH" sz="3200" b="0" i="0" smtClean="0">
                            <a:latin typeface="Cambria Math"/>
                          </a:rPr>
                          <m:t> (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/>
                          </a:rPr>
                          <m:t>R</m:t>
                        </m:r>
                        <m:r>
                          <a:rPr lang="th-TH" sz="3200" b="0" i="0" smtClean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th-TH" sz="3200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16" y="1196752"/>
                <a:ext cx="6090684" cy="2946769"/>
              </a:xfrm>
              <a:prstGeom prst="rect">
                <a:avLst/>
              </a:prstGeom>
              <a:blipFill rotWithShape="1">
                <a:blip r:embed="rId3"/>
                <a:stretch>
                  <a:fillRect l="-3497" t="-3704" r="-2498" b="-1852"/>
                </a:stretch>
              </a:blip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043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18864" y="548680"/>
            <a:ext cx="8229600" cy="86409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อุปกรณ์ที่ใช้ในการตัดต่อวงจรไฟฟ้า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98176" y="1432520"/>
            <a:ext cx="8229600" cy="4876800"/>
          </a:xfrm>
          <a:solidFill>
            <a:srgbClr val="FFFFCC">
              <a:alpha val="85000"/>
            </a:srgbClr>
          </a:solidFill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1. ฟิวส์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ทำด้วยโลหะผสมระหว่างตะกั่วกับดีบุกและบิสมัท ทำหน้าที่ป้องกันไม่ให้กระแสไฟฟ้าไหลเข้าบ้านเกินกว่ากำหนดตามขนาดกับฟิวส์ที่ใช้มีหลายขนาด เช่น 5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,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10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,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15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,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30 แอมแปร์</a:t>
            </a:r>
          </a:p>
          <a:p>
            <a:pPr marL="0" indent="0" algn="thaiDist">
              <a:buNone/>
            </a:pP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   </a:t>
            </a:r>
            <a:r>
              <a:rPr lang="th-TH" sz="2800" b="1" dirty="0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ฟิวส์มี  3  ลักษณะ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1.1 ฟิวส์ลวด	   นิยมติด</a:t>
            </a:r>
            <a:r>
              <a:rPr lang="th-TH" sz="2800" b="1" dirty="0" err="1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กับคัทเอาท์</a:t>
            </a:r>
            <a:endParaRPr lang="th-TH" sz="2800" b="1" dirty="0" smtClean="0">
              <a:solidFill>
                <a:srgbClr val="0070C0"/>
              </a:solidFill>
              <a:latin typeface="Layiji MaHaNiYom V1.41" pitchFamily="2" charset="0"/>
              <a:cs typeface="Layiji MaHaNiYom V1.41" pitchFamily="2" charset="0"/>
            </a:endParaRP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         	1.2 ฟิวส์ก้ามปู       ทำหน้าที่เหมือนฟิวส์ลวดแต่ใช้สะดวกรวดเร็วกว่า</a:t>
            </a: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         	1.3 ฟิวส์</a:t>
            </a:r>
            <a:r>
              <a:rPr lang="th-TH" sz="2800" b="1" dirty="0" err="1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คาร์ทริดจ์</a:t>
            </a:r>
            <a:r>
              <a:rPr lang="th-TH" sz="2800" b="1" dirty="0" smtClean="0">
                <a:solidFill>
                  <a:srgbClr val="0070C0"/>
                </a:solidFill>
                <a:latin typeface="Layiji MaHaNiYom V1.41" pitchFamily="2" charset="0"/>
                <a:cs typeface="Layiji MaHaNiYom V1.41" pitchFamily="2" charset="0"/>
              </a:rPr>
              <a:t>   บรรจุในภาชนะกระเบื้องหรือหลอดแก้วขนาดของ			   ฟิวส์ต้องพอดีกับกำลังไฟฟ้าที่กำหนด</a:t>
            </a:r>
            <a:endParaRPr lang="th-TH" sz="2800" b="1" dirty="0">
              <a:solidFill>
                <a:srgbClr val="0070C0"/>
              </a:solidFill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517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832648"/>
          </a:xfrm>
          <a:solidFill>
            <a:srgbClr val="92D050">
              <a:alpha val="85000"/>
            </a:srgbClr>
          </a:solidFill>
        </p:spPr>
        <p:txBody>
          <a:bodyPr>
            <a:normAutofit fontScale="92500"/>
          </a:bodyPr>
          <a:lstStyle/>
          <a:p>
            <a:pPr marL="0" indent="0" algn="thaiDist">
              <a:buNone/>
            </a:pPr>
            <a:r>
              <a:rPr lang="th-TH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2. สะพานไฟฟ้า</a:t>
            </a:r>
            <a:r>
              <a:rPr lang="th-TH" sz="35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หรือคัทเอาท์</a:t>
            </a:r>
            <a:r>
              <a:rPr lang="th-TH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ใช้ตัดวงจรไฟฟ้า สะพานไฟมีหลายขนาด เช่น 10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,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30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,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60  แอมแปร์ ถ้ากระแสไหลผ่านมากเกินกว่าที่สะพานไฟจะรับได้ ฟิวส์จะหลอมละลายขาดออกทำให้วงจรไฟฟ้าเปิด</a:t>
            </a:r>
          </a:p>
          <a:p>
            <a:pPr marL="0" indent="0" algn="thaiDist">
              <a:buNone/>
            </a:pPr>
            <a:r>
              <a:rPr lang="th-TH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3. สวิตซ์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เป็นอุปกรณ์ไฟฟ้าทำหน้าที่คล้ายสะพานไฟ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เปิดสวิตซ์ → วงจรปิด → ไฟสว่าง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ปิดสวิตซ์  → วงจรเปิด → ไฟดับ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สวิตซ์มีหลายขนาด เช่น </a:t>
            </a:r>
            <a:r>
              <a:rPr lang="en-US" sz="2800" b="1" dirty="0" smtClean="0">
                <a:latin typeface="CS ChatThai" pitchFamily="2" charset="-34"/>
                <a:cs typeface="CS ChatThai" pitchFamily="2" charset="-34"/>
              </a:rPr>
              <a:t>5A, 10A, 15A</a:t>
            </a:r>
          </a:p>
          <a:p>
            <a:pPr marL="0" indent="0" algn="thaiDist">
              <a:buNone/>
            </a:pPr>
            <a:r>
              <a:rPr lang="en-US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สวิตซ์ 1 อันใช้กับหลอดไฟ 1 หลอดหรือหลายหลอดก็ได้  ปัจจุบันมีสวิตซ์ 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        อัตโนมัติเมื่อมีกระแสไฟฟ้าไหลผ่านเกินขนาดที่กำหนดไว้</a:t>
            </a:r>
          </a:p>
          <a:p>
            <a:pPr marL="0" indent="0" algn="thaiDist">
              <a:buNone/>
            </a:pPr>
            <a:r>
              <a:rPr lang="th-TH" sz="3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4. เต้าเสียบและเต้ารับ 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เต้าเสียบหรือปลั๊กหรือภาษาช่าง เรียกว่า ปลั๊กตัวผู้ ส่วนปลั๊กรับ เรียกว่า ปลั๊กตัวเมีย ปัจจุบันนิยมใช้เต้าเสียบชนิด 3 ขา และเต้ารับชนิด 3 ตาจะปลอดภัยกว่า</a:t>
            </a:r>
          </a:p>
        </p:txBody>
      </p:sp>
    </p:spTree>
    <p:extLst>
      <p:ext uri="{BB962C8B-B14F-4D97-AF65-F5344CB8AC3E}">
        <p14:creationId xmlns:p14="http://schemas.microsoft.com/office/powerpoint/2010/main" val="146163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88776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วงจรไฟฟ้าในบ้าน</a:t>
            </a:r>
            <a:endParaRPr lang="th-TH" sz="4000" b="1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340768"/>
            <a:ext cx="8301608" cy="4824536"/>
          </a:xfrm>
          <a:solidFill>
            <a:srgbClr val="FFC000">
              <a:alpha val="85000"/>
            </a:srgbClr>
          </a:solidFill>
        </p:spPr>
        <p:txBody>
          <a:bodyPr>
            <a:normAutofit/>
          </a:bodyPr>
          <a:lstStyle/>
          <a:p>
            <a:pPr marL="457200" lvl="1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วงจรไฟฟ้าในบ้านส่วนใหญ่จะเป็นการต่อแบบขนาน ซึ่งเป็นการต่ออุปกรณ์ที่ทำให้อุปกรณ์และเครื่องใช้ไฟฟ้าแต่ละชนิดอยู่คนละวงจร ถ้าเครื่องใช้ไฟฟ้าชนิดหนึ่งขัดข้อง เครื่องใช้ไฟฟ้าชนิดอื่นก็ยังคงใช้ได้ตามปกติ เพราะไม่ได้อยู่ในวงจรเดียวกัน แต่ละบ้านจึงมีวงจรไฟฟ้าย่อย ๆ หลายวงจร</a:t>
            </a:r>
          </a:p>
          <a:p>
            <a:pPr marL="457200" lvl="1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สะพานไฟ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ฟิวส์และสวิตซ์เป็นอุปกรณ์ไฟฟ้าที่ช่วยทำให้วงจรเปิดและปิดได้โดยสะดวก จึงนำไปใช้ควบคุมเครื่องใช้ไฟฟ้าภายในบ้าน</a:t>
            </a:r>
          </a:p>
          <a:p>
            <a:pPr marL="457200" lvl="1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อุปกรณ์ไฟฟ้า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ได้แก่ เต้าเสียบ เต้ารับ สะพานไฟ สวิตซ์</a:t>
            </a:r>
          </a:p>
          <a:p>
            <a:pPr marL="457200" lvl="1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เครื่องใช้ไฟฟ้า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ได้แก่ หม้อหุงข้าวไฟฟ้า เตารีดไฟฟ้า หลอดไฟ พัดลม กระติกน้ำร้อนไฟฟ้า เครื่องซักผ้า</a:t>
            </a:r>
          </a:p>
          <a:p>
            <a:pPr marL="457200" lvl="1" indent="0" algn="ctr">
              <a:buNone/>
            </a:pPr>
            <a:r>
              <a:rPr lang="th-TH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ฉะนั้น 2 คำนี้จึงควรใช้ให้ถูกต้อง</a:t>
            </a:r>
            <a:endParaRPr lang="th-TH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689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CCFF66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ไฟฟ้าและเครื่องใช้ไฟฟ้าในงานอาชีพ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504528"/>
            <a:ext cx="8229600" cy="4876800"/>
          </a:xfrm>
          <a:solidFill>
            <a:srgbClr val="CCFFCC">
              <a:alpha val="85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เครื่องใช้ไฟฟ้าที่ให้แสงสว่าง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ได้แก่ หลอดไฟธรรมดาและหลอดวาวแสงหลอดไฟธรรมดาหรือหลอดชนิดไส้  ไส้หลอดทำด้วยโลหะทังสเตนมีจุดหลอมสูงภายในบรรจุแก๊สอาร์กอน ป้องกันไม่ให้ไส้หลอดขาดง่าย</a:t>
            </a:r>
          </a:p>
          <a:p>
            <a:pPr marL="0" indent="0" algn="thaiDist">
              <a:buNone/>
            </a:pP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     	หลอดวาวแสง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หรือหลอด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ฟลูออเรสเซนต์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9 ชุด ประกอบด้วยรางหลอดขั้วหลอด  บัล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ลาสต์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และ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สตาร์ตเตอร์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ซึ่งเป็นวงจร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       	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บัล</a:t>
            </a:r>
            <a:r>
              <a:rPr lang="th-TH" sz="2800" b="1" dirty="0" err="1" smtClean="0">
                <a:latin typeface="CS ChatThai" pitchFamily="2" charset="-34"/>
                <a:cs typeface="CS ChatThai" pitchFamily="2" charset="-34"/>
              </a:rPr>
              <a:t>ลาสต์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ปัจจุบันมี “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โลว์ลอส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บัล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ลาสต์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” ประหยัดให้ได้ 4-6 วัตต์ต่อ 1 หลอด คิดเป็น 40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%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ของบิล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ลาสต์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เดิม</a:t>
            </a:r>
          </a:p>
          <a:p>
            <a:pPr marL="0" indent="0" algn="thaiDist">
              <a:buNone/>
            </a:pPr>
            <a:r>
              <a:rPr lang="th-TH" sz="2800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err="1" smtClean="0">
                <a:latin typeface="CS ChatThai" pitchFamily="2" charset="-34"/>
                <a:cs typeface="CS ChatThai" pitchFamily="2" charset="-34"/>
              </a:rPr>
              <a:t>สตาร์ตเตอร์</a:t>
            </a:r>
            <a:r>
              <a:rPr lang="th-TH" sz="2800" b="1" dirty="0" smtClean="0"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มีหน้าที่อุ่นไส้หลอดแล้วตัดวงจรด้วยอัตโนมัติ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838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539552" y="1844824"/>
            <a:ext cx="4464496" cy="1200329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pPr algn="thaiDist"/>
            <a:r>
              <a:rPr lang="en-US" sz="3200" b="1" dirty="0" smtClean="0">
                <a:solidFill>
                  <a:srgbClr val="00B0F0"/>
                </a:solidFill>
                <a:latin typeface="CS ChatThai" pitchFamily="2" charset="-34"/>
                <a:cs typeface="CS ChatThai" pitchFamily="2" charset="-34"/>
                <a:sym typeface="Wingdings 2"/>
              </a:rPr>
              <a:t></a:t>
            </a:r>
            <a:r>
              <a:rPr lang="en-US" sz="3200" b="1" dirty="0" smtClean="0">
                <a:latin typeface="CS ChatThai" pitchFamily="2" charset="-34"/>
                <a:cs typeface="CS ChatThai" pitchFamily="2" charset="-34"/>
                <a:sym typeface="Wingdings 2"/>
              </a:rPr>
              <a:t>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หลอด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คอมแพค</a:t>
            </a:r>
            <a:r>
              <a:rPr lang="th-TH" sz="3200" b="1" dirty="0" err="1">
                <a:latin typeface="CS ChatThai" pitchFamily="2" charset="-34"/>
                <a:cs typeface="CS ChatThai" pitchFamily="2" charset="-34"/>
              </a:rPr>
              <a:t>ฟลูออเรสเซนต์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(หลอดตะเกียบ)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249996" y="3248397"/>
            <a:ext cx="4572000" cy="1692771"/>
          </a:xfrm>
          <a:prstGeom prst="rect">
            <a:avLst/>
          </a:prstGeom>
          <a:solidFill>
            <a:srgbClr val="FFCCFF"/>
          </a:solidFill>
        </p:spPr>
        <p:txBody>
          <a:bodyPr>
            <a:spAutoFit/>
          </a:bodyPr>
          <a:lstStyle/>
          <a:p>
            <a:pPr algn="thaiDist"/>
            <a:r>
              <a:rPr lang="en-US" sz="3200" b="1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  <a:sym typeface="Wingdings 2"/>
              </a:rPr>
              <a:t></a:t>
            </a:r>
            <a:r>
              <a:rPr lang="en-US" sz="3200" b="1" dirty="0" smtClean="0">
                <a:latin typeface="CS ChatThai" pitchFamily="2" charset="-34"/>
                <a:cs typeface="CS ChatThai" pitchFamily="2" charset="-34"/>
                <a:sym typeface="Wingdings 2"/>
              </a:rPr>
              <a:t>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หลอด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ประหยัด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ไฟฟ้า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แบบผอม) 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180</a:t>
            </a:r>
            <a:r>
              <a:rPr lang="en-US" sz="3200" b="1" dirty="0">
                <a:latin typeface="CS ChatThai" pitchFamily="2" charset="-34"/>
                <a:cs typeface="CS ChatThai" pitchFamily="2" charset="-34"/>
              </a:rPr>
              <a:t>w 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แทนขนาดหลอดไฟขนาด 20</a:t>
            </a:r>
            <a:r>
              <a:rPr lang="en-US" sz="3200" b="1" dirty="0">
                <a:latin typeface="CS ChatThai" pitchFamily="2" charset="-34"/>
                <a:cs typeface="CS ChatThai" pitchFamily="2" charset="-34"/>
              </a:rPr>
              <a:t>w 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แบบอ้วน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851920" y="5129897"/>
            <a:ext cx="4968552" cy="132343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thaiDist"/>
            <a:r>
              <a:rPr lang="en-US" sz="3200" b="1" dirty="0" smtClean="0">
                <a:solidFill>
                  <a:srgbClr val="FFC000"/>
                </a:solidFill>
                <a:latin typeface="CS ChatThai" pitchFamily="2" charset="-34"/>
                <a:cs typeface="CS ChatThai" pitchFamily="2" charset="-34"/>
                <a:sym typeface="Wingdings 2"/>
              </a:rPr>
              <a:t>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  <a:sym typeface="Wingdings 2"/>
              </a:rPr>
              <a:t>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หลอด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ประหยัดไฟ 36</a:t>
            </a:r>
            <a:r>
              <a:rPr lang="en-US" sz="3200" b="1" dirty="0">
                <a:latin typeface="CS ChatThai" pitchFamily="2" charset="-34"/>
                <a:cs typeface="CS ChatThai" pitchFamily="2" charset="-34"/>
              </a:rPr>
              <a:t>w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(หลอดผอม) </a:t>
            </a:r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แทนหลอดไฟ 40</a:t>
            </a:r>
            <a:r>
              <a:rPr lang="en-US" sz="3200" b="1" dirty="0">
                <a:latin typeface="CS ChatThai" pitchFamily="2" charset="-34"/>
                <a:cs typeface="CS ChatThai" pitchFamily="2" charset="-34"/>
              </a:rPr>
              <a:t>w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(แบบอ้วน)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835696" y="476672"/>
            <a:ext cx="5400600" cy="1077218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ปัจจุบันมีการผลิตหลอดไฟแบบประหยัดขึ้นเพื่อโครงการประหยัด</a:t>
            </a:r>
            <a:r>
              <a:rPr lang="th-TH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พลังงาน</a:t>
            </a:r>
            <a:endParaRPr lang="th-TH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6147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3632275197"/>
              </p:ext>
            </p:extLst>
          </p:nvPr>
        </p:nvGraphicFramePr>
        <p:xfrm>
          <a:off x="1274762" y="1268760"/>
          <a:ext cx="660960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33892" y="409929"/>
            <a:ext cx="9110108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ผังมีหลอดไฟใช้แก๊สหรือไอความดันต่ำบรรจุในหลอดแก้วได้เป็นตัว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เปล่งแสง</a:t>
            </a:r>
            <a:endParaRPr lang="th-TH" sz="3200" b="1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0023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5832648" cy="792088"/>
          </a:xfrm>
          <a:solidFill>
            <a:srgbClr val="33CCFF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เครื่องใช้ไฟฟ้าที่ให้ความร้อน</a:t>
            </a:r>
            <a:endParaRPr lang="th-TH" sz="36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340768"/>
            <a:ext cx="5832648" cy="4032448"/>
          </a:xfrm>
          <a:solidFill>
            <a:srgbClr val="CCFFFF">
              <a:alpha val="85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เครื่องใช้ไฟฟ้าที่ให้ความร้อน ใช้ลวดต้านทานที่มีสมบัติเฉพาะเป็นลวดที่มีความต้านทานสูง ให้ความร้อนสูงและรวดเร็วและมีจุดหลอมเหลวสูง เช่น ลวดนิโครม ซึ่งเป็นโลหะผสมระหว่างนิ</a:t>
            </a:r>
            <a:r>
              <a:rPr lang="th-TH" sz="3200" b="1" dirty="0" err="1" smtClean="0">
                <a:latin typeface="CS ChatThai" pitchFamily="2" charset="-34"/>
                <a:cs typeface="CS ChatThai" pitchFamily="2" charset="-34"/>
              </a:rPr>
              <a:t>เกิล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กับโครเมียม ใช้ในเตารีดไฟฟ้า เตาหุงต้มไฟฟ้า หม้อหุงข้าวไฟฟ้า เป็นต้น</a:t>
            </a:r>
            <a:endParaRPr lang="th-TH" sz="3200" b="1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658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2808312"/>
          </a:xfrm>
          <a:solidFill>
            <a:srgbClr val="FFFFFF">
              <a:alpha val="85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เครื่องใช้ไฟฟ้าที่ให้พลังงานเสียง  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ได้แก่  กระดิ่งไฟฟ้า  เครื่องรับวิทยุ เครื่องขยายเสียง  เครื่องบันทึกเสียง</a:t>
            </a:r>
          </a:p>
          <a:p>
            <a:pPr marL="0" indent="0" algn="thaiDist">
              <a:buNone/>
            </a:pP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	พลังงานเสียงเกิดจากการสั่นสะเทือนของวัตถุ ตัวอย่างการทำงานของเครื่องใช้ไฟฟ้าที่ให้พลังงานเสียง</a:t>
            </a:r>
          </a:p>
          <a:p>
            <a:pPr marL="0" indent="0" algn="thaiDist">
              <a:buNone/>
            </a:pPr>
            <a:r>
              <a:rPr lang="th-TH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1. เครื่องรับวิทยุ</a:t>
            </a: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4132941963"/>
              </p:ext>
            </p:extLst>
          </p:nvPr>
        </p:nvGraphicFramePr>
        <p:xfrm>
          <a:off x="179512" y="3356992"/>
          <a:ext cx="8784976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ปุ่มปฏิบัติการ: เสียง 11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7956376" y="4005064"/>
            <a:ext cx="720080" cy="504056"/>
          </a:xfrm>
          <a:prstGeom prst="actionButtonSound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201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476673"/>
            <a:ext cx="8229600" cy="4320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 2. เครื่องบันทึกเสียง</a:t>
            </a: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495253292"/>
              </p:ext>
            </p:extLst>
          </p:nvPr>
        </p:nvGraphicFramePr>
        <p:xfrm>
          <a:off x="467544" y="1268760"/>
          <a:ext cx="82809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6210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608"/>
            <a:ext cx="9899088" cy="6599392"/>
          </a:xfrm>
          <a:prstGeom prst="rect">
            <a:avLst/>
          </a:prstGeom>
        </p:spPr>
      </p:pic>
      <p:sp>
        <p:nvSpPr>
          <p:cNvPr id="10" name="ชื่อเรื่อง 9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/>
            </a:r>
            <a:br>
              <a:rPr lang="th-TH" dirty="0" smtClean="0">
                <a:latin typeface="Browallia New" pitchFamily="34" charset="-34"/>
                <a:cs typeface="Browallia New" pitchFamily="34" charset="-34"/>
              </a:rPr>
            </a:b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แรงไฟฟ้า (</a:t>
            </a:r>
            <a:r>
              <a:rPr lang="en-US" b="1" dirty="0" err="1" smtClean="0">
                <a:latin typeface="Browallia New" pitchFamily="34" charset="-34"/>
                <a:cs typeface="Browallia New" pitchFamily="34" charset="-34"/>
              </a:rPr>
              <a:t>Eletrongnetic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Force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)</a:t>
            </a:r>
            <a:br>
              <a:rPr lang="th-TH" b="1" dirty="0" smtClean="0">
                <a:latin typeface="Browallia New" pitchFamily="34" charset="-34"/>
                <a:cs typeface="Browallia New" pitchFamily="34" charset="-34"/>
              </a:rPr>
            </a:b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4294967295"/>
          </p:nvPr>
        </p:nvSpPr>
        <p:spPr>
          <a:xfrm>
            <a:off x="611560" y="1988840"/>
            <a:ext cx="7920880" cy="576064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แรงทางไฟฟ้าหรือแรงที่เกิดขึ้นระหว่างประจุนั่นเองหรือไฟฟ้าสถิต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619672" y="2924944"/>
            <a:ext cx="5832648" cy="1200329"/>
          </a:xfrm>
          <a:prstGeom prst="rect">
            <a:avLst/>
          </a:prstGeom>
          <a:solidFill>
            <a:srgbClr val="CCC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600" dirty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ประจุมี 2 </a:t>
            </a:r>
            <a:r>
              <a:rPr lang="th-TH" sz="3600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ชนิด	→	ประจุบวก</a:t>
            </a:r>
          </a:p>
          <a:p>
            <a:r>
              <a:rPr lang="th-TH" sz="3600" dirty="0" smtClean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			→	ประจุ</a:t>
            </a:r>
            <a:r>
              <a:rPr lang="th-TH" sz="3600" dirty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ลบ</a:t>
            </a:r>
            <a:r>
              <a:rPr lang="th-TH" sz="2000" dirty="0">
                <a:solidFill>
                  <a:schemeClr val="tx1"/>
                </a:solidFill>
                <a:latin typeface="CS ChatThai" pitchFamily="2" charset="-34"/>
                <a:cs typeface="CS ChatThai" pitchFamily="2" charset="-34"/>
              </a:rPr>
              <a:t> </a:t>
            </a:r>
            <a:endParaRPr lang="th-TH" sz="3600" dirty="0">
              <a:solidFill>
                <a:schemeClr val="tx1"/>
              </a:solidFill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835696" y="4437112"/>
            <a:ext cx="5413661" cy="646331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3600" dirty="0">
                <a:latin typeface="CS ChatThai" pitchFamily="2" charset="-34"/>
                <a:cs typeface="CS ChatThai" pitchFamily="2" charset="-34"/>
              </a:rPr>
              <a:t>รอบ ๆ ประจุมี      →	สนามไฟฟ้า</a:t>
            </a:r>
            <a:endParaRPr lang="th-TH" sz="3600" dirty="0"/>
          </a:p>
        </p:txBody>
      </p:sp>
      <p:sp>
        <p:nvSpPr>
          <p:cNvPr id="8" name="ลูกศรขวา 7"/>
          <p:cNvSpPr/>
          <p:nvPr/>
        </p:nvSpPr>
        <p:spPr>
          <a:xfrm>
            <a:off x="4457879" y="3140968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4457879" y="364502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>
            <a:off x="4457879" y="4637568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060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593636496"/>
              </p:ext>
            </p:extLst>
          </p:nvPr>
        </p:nvGraphicFramePr>
        <p:xfrm>
          <a:off x="467544" y="908720"/>
          <a:ext cx="8208912" cy="4292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ปุ่มปฏิบัติการ: เสียง 4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7533844" y="2780928"/>
            <a:ext cx="720080" cy="576064"/>
          </a:xfrm>
          <a:prstGeom prst="actionButtonSound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952612"/>
            <a:ext cx="8229600" cy="576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 3. เครื่องเล่นเทป</a:t>
            </a:r>
          </a:p>
        </p:txBody>
      </p:sp>
    </p:spTree>
    <p:extLst>
      <p:ext uri="{BB962C8B-B14F-4D97-AF65-F5344CB8AC3E}">
        <p14:creationId xmlns:p14="http://schemas.microsoft.com/office/powerpoint/2010/main" val="362890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408384"/>
            <a:ext cx="9715500" cy="6477000"/>
          </a:xfrm>
          <a:prstGeom prst="rect">
            <a:avLst/>
          </a:prstGeom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806896" y="1196752"/>
            <a:ext cx="7632848" cy="5040560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008" y="2564904"/>
            <a:ext cx="6187688" cy="3376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878904" y="1528676"/>
            <a:ext cx="8229600" cy="576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4</a:t>
            </a:r>
            <a:r>
              <a:rPr lang="th-TH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. กระดิ่งไฟฟ้า</a:t>
            </a:r>
          </a:p>
        </p:txBody>
      </p:sp>
    </p:spTree>
    <p:extLst>
      <p:ext uri="{BB962C8B-B14F-4D97-AF65-F5344CB8AC3E}">
        <p14:creationId xmlns:p14="http://schemas.microsoft.com/office/powerpoint/2010/main" val="227381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755576" y="342718"/>
            <a:ext cx="7632848" cy="4166402"/>
          </a:xfrm>
          <a:prstGeom prst="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ตัวแทนเนื้อหา 2"/>
          <p:cNvSpPr txBox="1">
            <a:spLocks/>
          </p:cNvSpPr>
          <p:nvPr/>
        </p:nvSpPr>
        <p:spPr>
          <a:xfrm>
            <a:off x="1043192" y="476672"/>
            <a:ext cx="810080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5. </a:t>
            </a:r>
            <a:r>
              <a:rPr lang="th-TH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ออดไฟฟ้า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4797152"/>
            <a:ext cx="9180512" cy="1656184"/>
          </a:xfrm>
          <a:solidFill>
            <a:srgbClr val="CCFF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หมายเหตุ </a:t>
            </a:r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ส่วนประกอบของลำโพง</a:t>
            </a:r>
          </a:p>
          <a:p>
            <a:pPr marL="0" indent="0">
              <a:buNone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ก. ภาคตัดขวาง</a:t>
            </a:r>
          </a:p>
          <a:p>
            <a:pPr marL="0" indent="0">
              <a:buNone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b="1" dirty="0" smtClean="0">
                <a:latin typeface="CS ChatThai" pitchFamily="2" charset="-34"/>
                <a:cs typeface="CS ChatThai" pitchFamily="2" charset="-34"/>
              </a:rPr>
              <a:t>ข. ภาพตัดตามยาว</a:t>
            </a:r>
            <a:endParaRPr lang="th-TH" b="1" dirty="0">
              <a:latin typeface="CS ChatThai" pitchFamily="2" charset="-34"/>
              <a:cs typeface="CS ChatThai" pitchFamily="2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727" y="1052736"/>
            <a:ext cx="5184576" cy="30416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97152"/>
            <a:ext cx="187220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991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496" y="620688"/>
            <a:ext cx="5616624" cy="554461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เครื่องใช้ไฟฟ้าทำความเย็น</a:t>
            </a:r>
          </a:p>
          <a:p>
            <a:pPr marL="0" indent="0" algn="thaiDist">
              <a:buNone/>
            </a:pPr>
            <a:r>
              <a:rPr lang="th-TH" sz="2700" dirty="0"/>
              <a:t> </a:t>
            </a:r>
            <a:r>
              <a:rPr lang="th-TH" sz="2700" dirty="0" smtClean="0"/>
              <a:t>    </a:t>
            </a:r>
            <a:r>
              <a:rPr lang="th-TH" sz="2700" dirty="0" smtClean="0">
                <a:latin typeface="CS ChatThai" pitchFamily="2" charset="-34"/>
                <a:cs typeface="CS ChatThai" pitchFamily="2" charset="-34"/>
              </a:rPr>
              <a:t>ประกอบด้วยอุปกรณ์สำคัญ คือ สารทำความเย็น แผงทำความเย็น แผงระบายความร้อน อุปกรณ์ขับสารทำความเย็นให้เกิดการหมุนเวียนและพัดลมระบายความร้อนกับพัดลมระบายความเย็น</a:t>
            </a:r>
          </a:p>
          <a:p>
            <a:pPr marL="0" indent="0" algn="thaiDist">
              <a:buNone/>
            </a:pPr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เครื่องใช้ไฟฟ้าพลังงานกล</a:t>
            </a:r>
          </a:p>
          <a:p>
            <a:pPr marL="0" indent="0" algn="thaiDist">
              <a:buNone/>
            </a:pPr>
            <a:r>
              <a:rPr lang="th-TH" sz="27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700" dirty="0" smtClean="0">
                <a:latin typeface="CS ChatThai" pitchFamily="2" charset="-34"/>
                <a:cs typeface="CS ChatThai" pitchFamily="2" charset="-34"/>
              </a:rPr>
              <a:t>    ส่วนประกอบสำคัญ คือ มอเตอร์ทำหน้าที่เปลี่ยนพลังงานไฟฟ้าให้เป็นพลังงานกล เช่น พัดลม เครื่องบด เครื่องดูดฝุ่น เครื่องปั่นมอเตอร์มี 2 ประเภท</a:t>
            </a:r>
          </a:p>
          <a:p>
            <a:pPr marL="0" indent="0" algn="thaiDist">
              <a:buNone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1. มอเตอร์ที่ใช้ไฟฟ้ากระแสตรง</a:t>
            </a:r>
          </a:p>
          <a:p>
            <a:pPr marL="0" indent="0" algn="thaiDist">
              <a:buNone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2. มอเตอร์ที่ใช้ไฟฟ้ากระแสสลับ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98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46856" y="2251348"/>
            <a:ext cx="8229600" cy="2736303"/>
          </a:xfrm>
          <a:solidFill>
            <a:srgbClr val="CCFF6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thaiDist">
              <a:buNone/>
            </a:pPr>
            <a:r>
              <a:rPr lang="th-TH" sz="36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สาระน่ารู้</a:t>
            </a:r>
          </a:p>
          <a:p>
            <a:pPr marL="0" indent="0" algn="thaiDist">
              <a:buNone/>
            </a:pP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4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เตาอบไมโครเวฟแตกต่างจากเตาอบหรือเตาไฟฟ้า 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หลักการทำงาน โดยการเปลี่ยนพลังงานไฟฟ้าความถี่ปกติ (50</a:t>
            </a:r>
            <a:r>
              <a:rPr 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Hz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) เป็นพลังงานคลื่นแม่เหล็กไฟฟ้าความถี่สูง (915</a:t>
            </a:r>
            <a:r>
              <a:rPr 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,</a:t>
            </a:r>
            <a:r>
              <a:rPr lang="th-TH" sz="3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2450</a:t>
            </a:r>
            <a:r>
              <a:rPr 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,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2800</a:t>
            </a:r>
            <a:r>
              <a:rPr 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,</a:t>
            </a:r>
            <a:r>
              <a:rPr lang="th-TH" sz="3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2215 </a:t>
            </a:r>
            <a:r>
              <a:rPr lang="en-US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MHz</a:t>
            </a:r>
            <a:r>
              <a:rPr lang="th-TH" sz="3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) แล้วส่งเข้ากระตุ้นโมเลกุลของอาหารให้สั่นรุนแรงเกิดความร้อนกับอาหารนั้น</a:t>
            </a:r>
            <a:endParaRPr lang="th-TH" sz="3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120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</p:spPr>
        <p:txBody>
          <a:bodyPr>
            <a:normAutofit/>
          </a:bodyPr>
          <a:lstStyle/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กำลังไฟฟ้า</a:t>
            </a:r>
            <a:endParaRPr lang="th-TH" b="1" dirty="0">
              <a:latin typeface="Browallia New" pitchFamily="34" charset="-34"/>
              <a:cs typeface="Browallia New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484784"/>
                <a:ext cx="8229600" cy="4896544"/>
              </a:xfrm>
              <a:solidFill>
                <a:srgbClr val="FFFFFF"/>
              </a:solidFill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กำลังไฟฟ้า  1  วัตต์ หมายความว่าใช้พลังงานไฟฟ้า 1 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จูล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ในเวลา 1 วินาที</a:t>
                </a:r>
              </a:p>
              <a:p>
                <a:pPr marL="0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สูตรการหากำลังไฟฟ้า (วัตต์)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พลังงานไฟฟ้า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(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จูล</m:t>
                        </m:r>
                        <m:r>
                          <a:rPr lang="th-TH" sz="2800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เวลา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(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วินาที</m:t>
                        </m:r>
                        <m:r>
                          <a:rPr lang="th-TH" sz="2800" b="0" i="1" smtClean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หรือ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F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</a:rPr>
                          <m:t>w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</a:rPr>
                          <m:t>t</m:t>
                        </m:r>
                      </m:den>
                    </m:f>
                  </m:oMath>
                </a14:m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หรือ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P = VI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+mj-cs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  <a:cs typeface="+mj-cs"/>
                          </a:rPr>
                          <m:t>V</m:t>
                        </m:r>
                        <m:r>
                          <a:rPr lang="en-US" sz="2800" b="0" i="0" smtClean="0">
                            <a:latin typeface="Cambria Math"/>
                            <a:cs typeface="+mj-cs"/>
                          </a:rPr>
                          <m:t>²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  <a:cs typeface="+mj-cs"/>
                          </a:rPr>
                          <m:t>R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 = I²R</a:t>
                </a:r>
              </a:p>
              <a:p>
                <a:pPr marL="0" indent="0">
                  <a:buNone/>
                </a:pPr>
                <a:r>
                  <a:rPr lang="en-US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เมื่อ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P  =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กำลังไฟฟ้า (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w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  <a:p>
                <a:pPr marL="0" indent="0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W 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พลังงาน   (</a:t>
                </a:r>
                <a:r>
                  <a:rPr lang="en-US" sz="2800" dirty="0">
                    <a:latin typeface="CS ChatThai" pitchFamily="2" charset="-34"/>
                    <a:cs typeface="CS ChatThai" pitchFamily="2" charset="-34"/>
                  </a:rPr>
                  <a:t>j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  <a:p>
                <a:pPr marL="0" indent="0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T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เวลา         (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s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  <a:p>
                <a:pPr marL="0" indent="0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V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 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ความต่างศักย์ไฟฟ้า (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v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  <a:p>
                <a:pPr marL="0" indent="0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 I  = 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กระแสไฟฟ้า (โอห์ม)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endParaRPr lang="th-TH" sz="2800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484784"/>
                <a:ext cx="8229600" cy="4896544"/>
              </a:xfrm>
              <a:blipFill rotWithShape="1">
                <a:blip r:embed="rId3"/>
                <a:stretch>
                  <a:fillRect l="-1556" t="-1370" b="-498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4049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CCFFCC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วิธีใช้ไฟฟ้าอย่างประหยัดและคุ้มค่า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755576" y="1844824"/>
            <a:ext cx="2088232" cy="1440160"/>
          </a:xfrm>
          <a:prstGeom prst="ellipse">
            <a:avLst/>
          </a:prstGeom>
          <a:solidFill>
            <a:srgbClr val="FF99CC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ใช้หลอด</a:t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วาวแสงประหยัด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3131840" y="2228112"/>
            <a:ext cx="2088232" cy="1440160"/>
          </a:xfrm>
          <a:prstGeom prst="ellipse">
            <a:avLst/>
          </a:prstGeom>
          <a:solidFill>
            <a:srgbClr val="33CCFF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ใช้หลอดไฟวัตต์ต่ำ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755576" y="3429000"/>
            <a:ext cx="2376264" cy="2131648"/>
          </a:xfrm>
          <a:prstGeom prst="ellipse">
            <a:avLst/>
          </a:prstGeom>
          <a:solidFill>
            <a:srgbClr val="CCFF66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ออกแบบโคมไฟที่มีกำลังสะท้ายแสงสูง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3802972" y="3756448"/>
            <a:ext cx="2245192" cy="1440160"/>
          </a:xfrm>
          <a:prstGeom prst="ellipse">
            <a:avLst/>
          </a:prstGeom>
          <a:solidFill>
            <a:srgbClr val="FFFFCC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หมั่นทำ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ความสะอาด</a:t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โคมไฟ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2987824" y="5196608"/>
            <a:ext cx="2088232" cy="1440160"/>
          </a:xfrm>
          <a:prstGeom prst="ellipse">
            <a:avLst/>
          </a:prstGeom>
          <a:solidFill>
            <a:srgbClr val="CCFFFF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ประหยัดไฟในระบบทำความเย็น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5508104" y="1570320"/>
            <a:ext cx="2088232" cy="1440160"/>
          </a:xfrm>
          <a:prstGeom prst="ellipse">
            <a:avLst/>
          </a:prstGeom>
          <a:solidFill>
            <a:srgbClr val="FFCC66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ปิดไฟเมื่อไม่ใช้งาน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6300192" y="3054664"/>
            <a:ext cx="2088232" cy="1440160"/>
          </a:xfrm>
          <a:prstGeom prst="ellipse">
            <a:avLst/>
          </a:prstGeom>
          <a:solidFill>
            <a:srgbClr val="CCCCFF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ใช้แสงสว่างเท่าที่จำเป็น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6048164" y="4653136"/>
            <a:ext cx="2088232" cy="173560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หลีกเลี่ยง</a:t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ใช้สีทึบ</a:t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</a:b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ircular" pitchFamily="2" charset="0"/>
                <a:cs typeface="PSL Display Pro (พีเอสแอล ดิสเพ"/>
              </a:rPr>
              <a:t>ในอาคารต่าง ๆ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ircular" pitchFamily="2" charset="0"/>
              <a:cs typeface="PSL Display Pro (พีเอสแอล ดิสเพ"/>
            </a:endParaRPr>
          </a:p>
        </p:txBody>
      </p:sp>
    </p:spTree>
    <p:extLst>
      <p:ext uri="{BB962C8B-B14F-4D97-AF65-F5344CB8AC3E}">
        <p14:creationId xmlns:p14="http://schemas.microsoft.com/office/powerpoint/2010/main" val="370798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รูปภาพ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CCCCFF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อุบัติภัยและความปลอดภัยเกี่ยวกับไฟฟ้า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82385192"/>
              </p:ext>
            </p:extLst>
          </p:nvPr>
        </p:nvGraphicFramePr>
        <p:xfrm>
          <a:off x="-2196752" y="1829048"/>
          <a:ext cx="7920880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วงรี 4"/>
          <p:cNvSpPr/>
          <p:nvPr/>
        </p:nvSpPr>
        <p:spPr>
          <a:xfrm>
            <a:off x="5292080" y="5445224"/>
            <a:ext cx="2484276" cy="1296144"/>
          </a:xfrm>
          <a:prstGeom prst="ellipse">
            <a:avLst/>
          </a:prstGeom>
          <a:solidFill>
            <a:srgbClr val="FFCC66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4805_KwangMD_Melt" pitchFamily="2" charset="0"/>
                <a:cs typeface="4805_KwangMD_Melt" pitchFamily="2" charset="0"/>
              </a:rPr>
              <a:t>ไม่ใช้ไฟฟ้า</a:t>
            </a:r>
            <a:br>
              <a:rPr lang="th-TH" sz="2400" b="1" dirty="0" smtClean="0">
                <a:latin typeface="4805_KwangMD_Melt" pitchFamily="2" charset="0"/>
                <a:cs typeface="4805_KwangMD_Melt" pitchFamily="2" charset="0"/>
              </a:rPr>
            </a:br>
            <a:r>
              <a:rPr lang="th-TH" sz="2400" b="1" dirty="0" smtClean="0">
                <a:latin typeface="4805_KwangMD_Melt" pitchFamily="2" charset="0"/>
                <a:cs typeface="4805_KwangMD_Melt" pitchFamily="2" charset="0"/>
              </a:rPr>
              <a:t>เกินพิกัด</a:t>
            </a:r>
            <a:endParaRPr lang="th-TH" sz="2400" b="1" dirty="0">
              <a:latin typeface="4805_KwangMD_Melt" pitchFamily="2" charset="0"/>
              <a:cs typeface="4805_KwangMD_Melt" pitchFamily="2" charset="0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5292080" y="3979247"/>
            <a:ext cx="2484276" cy="1296144"/>
          </a:xfrm>
          <a:prstGeom prst="ellipse">
            <a:avLst/>
          </a:prstGeom>
          <a:solidFill>
            <a:srgbClr val="FFCC66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4805_KwangMD_Melt" pitchFamily="2" charset="0"/>
                <a:cs typeface="4805_KwangMD_Melt" pitchFamily="2" charset="0"/>
              </a:rPr>
              <a:t>ระมัดระวังไม่ให้เกิดกระแสไฟฟ้าลัดวงจร</a:t>
            </a:r>
            <a:endParaRPr lang="th-TH" sz="2400" b="1" dirty="0">
              <a:latin typeface="4805_KwangMD_Melt" pitchFamily="2" charset="0"/>
              <a:cs typeface="4805_KwangMD_Melt" pitchFamily="2" charset="0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5292080" y="1628800"/>
            <a:ext cx="2952328" cy="2215592"/>
          </a:xfrm>
          <a:prstGeom prst="ellipse">
            <a:avLst/>
          </a:prstGeom>
          <a:solidFill>
            <a:srgbClr val="FFCC66"/>
          </a:solidFill>
          <a:ln>
            <a:noFill/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latin typeface="4805_KwangMD_Melt" pitchFamily="2" charset="0"/>
                <a:cs typeface="4805_KwangMD_Melt" pitchFamily="2" charset="0"/>
              </a:rPr>
              <a:t>หมั่นตรวจดูสายไฟและเครื่องใช้ไฟฟ้าและอุปกรณ์ไฟฟ้าต่าง ๆ ให้อยู่ในสถานที่ใช้ได้อย่างปลอดภัย</a:t>
            </a:r>
            <a:endParaRPr lang="th-TH" sz="2400" b="1" dirty="0">
              <a:latin typeface="4805_KwangMD_Melt" pitchFamily="2" charset="0"/>
              <a:cs typeface="4805_KwangMD_Melt" pitchFamily="2" charset="0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2987824" y="5445224"/>
            <a:ext cx="1008112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ตัวเชื่อมต่อตรง 13"/>
          <p:cNvCxnSpPr/>
          <p:nvPr/>
        </p:nvCxnSpPr>
        <p:spPr>
          <a:xfrm>
            <a:off x="3995936" y="2736596"/>
            <a:ext cx="0" cy="3500716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endCxn id="7" idx="2"/>
          </p:cNvCxnSpPr>
          <p:nvPr/>
        </p:nvCxnSpPr>
        <p:spPr>
          <a:xfrm>
            <a:off x="3995936" y="2736596"/>
            <a:ext cx="1296144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3995936" y="4627319"/>
            <a:ext cx="1296144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3995936" y="6237312"/>
            <a:ext cx="1296144" cy="0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07704" y="247498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เกิดจาก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07704" y="355385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ทำให้เกิด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463397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ผล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15816" y="506602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การป้องกัน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94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 animBg="1"/>
      <p:bldP spid="2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988" y="381000"/>
            <a:ext cx="9715500" cy="6477000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5987008" cy="5472608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ความปลอดภัยเกี่ยวกับไฟฟ้า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เลือกใช้อุปกรณ์ไฟฟ้าและเครื่องใช้ไฟฟ้าที่ได้มาตรฐานและติดตั้งอย่างถูกต้อง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เปลี่ยนสายไฟเก่า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การระมัดระวังในการใช้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ไม่วางของทับสายไฟ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การบำรุงรักษา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เสาวิทยุ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TV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ห่างจากสายไฟแรงสูง</a:t>
            </a:r>
          </a:p>
          <a:p>
            <a:pPr marL="514350" indent="-514350" algn="thaiDist">
              <a:buAutoNum type="arabicPeriod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เมื่อเลิกใช้งานควรปิดสวิตช์ ถอดเต้าเสียบ</a:t>
            </a:r>
          </a:p>
          <a:p>
            <a:pPr marL="514350" indent="-514350" algn="thaiDist">
              <a:buAutoNum type="arabicPeriod"/>
            </a:pP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9512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90" y="332655"/>
            <a:ext cx="9158290" cy="6546379"/>
          </a:xfrm>
        </p:spPr>
      </p:pic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990600"/>
          </a:xfrm>
          <a:noFill/>
        </p:spPr>
        <p:txBody>
          <a:bodyPr>
            <a:noAutofit/>
          </a:bodyPr>
          <a:lstStyle/>
          <a:p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6 สารและสมบัติของสาร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8972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สี่เหลี่ยมผืนผ้ามุมมน 28"/>
          <p:cNvSpPr/>
          <p:nvPr/>
        </p:nvSpPr>
        <p:spPr>
          <a:xfrm>
            <a:off x="467544" y="1340768"/>
            <a:ext cx="8208912" cy="5219621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ประจุไฟฟ้าและศักย์ไฟฟ้า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67544" y="2071389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ประจุไฟฟ้า	    ขั้วของไฟฟ้า    	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	</a:t>
            </a: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</a:t>
            </a:r>
          </a:p>
          <a:p>
            <a:pPr marL="0" indent="0">
              <a:buNone/>
            </a:pP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ศักย์ไฟฟ้า           	ค่าหรือปริมาณของไฟฟ้าที่แสดงออกมาขณะ</a:t>
            </a:r>
            <a:br>
              <a:rPr lang="th-TH" sz="3200" dirty="0" smtClean="0">
                <a:latin typeface="CS ChatThai" pitchFamily="2" charset="-34"/>
                <a:cs typeface="CS ChatThai" pitchFamily="2" charset="-34"/>
              </a:rPr>
            </a:b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		เกิดความไม่สมดุลของประจุไฟฟ้า      </a:t>
            </a:r>
          </a:p>
          <a:p>
            <a:pPr marL="0" indent="0">
              <a:buNone/>
            </a:pPr>
            <a:endParaRPr lang="th-TH" sz="3200" dirty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			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6" name="ลูกศรขวา 5"/>
          <p:cNvSpPr/>
          <p:nvPr/>
        </p:nvSpPr>
        <p:spPr>
          <a:xfrm>
            <a:off x="2123728" y="2204864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ลูกศรขวา 17"/>
          <p:cNvSpPr/>
          <p:nvPr/>
        </p:nvSpPr>
        <p:spPr>
          <a:xfrm>
            <a:off x="2339752" y="3861048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370446" y="1377731"/>
            <a:ext cx="14338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ขั้วบวก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70446" y="2673875"/>
            <a:ext cx="1145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ขั้วลบ</a:t>
            </a:r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 flipV="1">
            <a:off x="4283968" y="1639341"/>
            <a:ext cx="1080120" cy="684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4283968" y="2323417"/>
            <a:ext cx="1080120" cy="6120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5364088" y="4663677"/>
            <a:ext cx="936104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flipH="1">
            <a:off x="4355976" y="4663677"/>
            <a:ext cx="1017706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สี่เหลี่ยมผืนผ้า 24"/>
          <p:cNvSpPr/>
          <p:nvPr/>
        </p:nvSpPr>
        <p:spPr>
          <a:xfrm>
            <a:off x="5829852" y="5527773"/>
            <a:ext cx="1262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ศักย์ลบ</a:t>
            </a: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3724047" y="5508609"/>
            <a:ext cx="1280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CS ChatThai" pitchFamily="2" charset="-34"/>
                <a:cs typeface="CS ChatThai" pitchFamily="2" charset="-34"/>
              </a:rPr>
              <a:t>ศักย์บวก</a:t>
            </a:r>
          </a:p>
        </p:txBody>
      </p:sp>
    </p:spTree>
    <p:extLst>
      <p:ext uri="{BB962C8B-B14F-4D97-AF65-F5344CB8AC3E}">
        <p14:creationId xmlns:p14="http://schemas.microsoft.com/office/powerpoint/2010/main" val="375803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รูปภาพ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graphicFrame>
        <p:nvGraphicFramePr>
          <p:cNvPr id="9" name="ไดอะแกรม 8"/>
          <p:cNvGraphicFramePr/>
          <p:nvPr>
            <p:extLst>
              <p:ext uri="{D42A27DB-BD31-4B8C-83A1-F6EECF244321}">
                <p14:modId xmlns:p14="http://schemas.microsoft.com/office/powerpoint/2010/main" val="2130244097"/>
              </p:ext>
            </p:extLst>
          </p:nvPr>
        </p:nvGraphicFramePr>
        <p:xfrm>
          <a:off x="539552" y="764704"/>
          <a:ext cx="8136904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91052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632800"/>
              </p:ext>
            </p:extLst>
          </p:nvPr>
        </p:nvGraphicFramePr>
        <p:xfrm>
          <a:off x="468313" y="1268413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6845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11" name="สี่เหลี่ยมผืนผ้ามุมมน 10"/>
          <p:cNvSpPr/>
          <p:nvPr/>
        </p:nvSpPr>
        <p:spPr>
          <a:xfrm flipH="1" flipV="1">
            <a:off x="469232" y="2612068"/>
            <a:ext cx="8207224" cy="3697252"/>
          </a:xfrm>
          <a:prstGeom prst="roundRect">
            <a:avLst/>
          </a:prstGeom>
          <a:solidFill>
            <a:srgbClr val="CCFFFF"/>
          </a:solidFill>
          <a:ln>
            <a:solidFill>
              <a:srgbClr val="CC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สารละลาย </a:t>
            </a:r>
            <a:r>
              <a:rPr lang="th-TH" sz="3600" b="1" dirty="0" err="1" smtClean="0">
                <a:latin typeface="Browallia New" pitchFamily="34" charset="-34"/>
                <a:cs typeface="Browallia New" pitchFamily="34" charset="-34"/>
              </a:rPr>
              <a:t>คอลลอยด์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 และสารแขวนลอย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92696"/>
          </a:xfrm>
          <a:solidFill>
            <a:srgbClr val="FFFFFF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KwangMD_Influenza" pitchFamily="2" charset="0"/>
                <a:cs typeface="4805KwangMD_Influenza" pitchFamily="2" charset="0"/>
              </a:rPr>
              <a:t>สารละลาย  ประกอบด้วย ตัวละลาย + ตัวทำลาย  เช่น น้ำตาลละลาย ในน้ำ น้ำตาลเป็นตัวละลายน้ำเป็นตัวทำละลาย	</a:t>
            </a:r>
            <a:endParaRPr lang="th-TH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KwangMD_Influenza" pitchFamily="2" charset="0"/>
              <a:cs typeface="4805KwangMD_Influenza" pitchFamily="2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043608" y="4311744"/>
            <a:ext cx="1512168" cy="576064"/>
          </a:xfrm>
          <a:prstGeom prst="rect">
            <a:avLst/>
          </a:prstGeom>
          <a:solidFill>
            <a:srgbClr val="FFCC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ของแข็ง</a:t>
            </a:r>
            <a:endParaRPr lang="th-TH" sz="32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795144" y="4261464"/>
            <a:ext cx="1512168" cy="576064"/>
          </a:xfrm>
          <a:prstGeom prst="rect">
            <a:avLst/>
          </a:prstGeom>
          <a:solidFill>
            <a:srgbClr val="FFCC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ของเหลว</a:t>
            </a:r>
            <a:endParaRPr lang="th-TH" sz="32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345104" y="4293096"/>
            <a:ext cx="1512168" cy="576064"/>
          </a:xfrm>
          <a:prstGeom prst="rect">
            <a:avLst/>
          </a:prstGeom>
          <a:solidFill>
            <a:srgbClr val="FFCC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PSL KandaModern Extra Pro (กานด" pitchFamily="2" charset="-34"/>
                <a:cs typeface="PSL KandaModern Extra Pro (กานด" pitchFamily="2" charset="-34"/>
              </a:rPr>
              <a:t>แก๊ส</a:t>
            </a:r>
            <a:endParaRPr lang="th-TH" sz="3200" b="1" dirty="0"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043608" y="5445224"/>
            <a:ext cx="1512168" cy="576064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4805_KwangMD_Melt" pitchFamily="2" charset="0"/>
                <a:cs typeface="4805_KwangMD_Melt" pitchFamily="2" charset="0"/>
              </a:rPr>
              <a:t>ทองเหลือง</a:t>
            </a:r>
            <a:endParaRPr lang="th-TH" b="1" dirty="0">
              <a:latin typeface="4805_KwangMD_Melt" pitchFamily="2" charset="0"/>
              <a:cs typeface="4805_KwangMD_Melt" pitchFamily="2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779912" y="5445224"/>
            <a:ext cx="1512168" cy="576064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4805_KwangMD_Melt" pitchFamily="2" charset="0"/>
                <a:cs typeface="4805_KwangMD_Melt" pitchFamily="2" charset="0"/>
              </a:rPr>
              <a:t>ไวน์</a:t>
            </a:r>
            <a:endParaRPr lang="th-TH" b="1" dirty="0">
              <a:latin typeface="4805_KwangMD_Melt" pitchFamily="2" charset="0"/>
              <a:cs typeface="4805_KwangMD_Melt" pitchFamily="2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378672" y="5445224"/>
            <a:ext cx="1512168" cy="576064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4805_KwangMD_Melt" pitchFamily="2" charset="0"/>
                <a:cs typeface="4805_KwangMD_Melt" pitchFamily="2" charset="0"/>
              </a:rPr>
              <a:t>อากาศ</a:t>
            </a:r>
            <a:endParaRPr lang="th-TH" b="1" dirty="0">
              <a:latin typeface="4805_KwangMD_Melt" pitchFamily="2" charset="0"/>
              <a:cs typeface="4805_KwangMD_Melt" pitchFamily="2" charset="0"/>
            </a:endParaRPr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>
            <a:off x="1763688" y="2997532"/>
            <a:ext cx="0" cy="1263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>
            <a:off x="4572000" y="3249560"/>
            <a:ext cx="0" cy="1011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7092280" y="2997532"/>
            <a:ext cx="0" cy="12955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1763688" y="2997532"/>
            <a:ext cx="5337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สี่เหลี่ยมผืนผ้า 9"/>
          <p:cNvSpPr/>
          <p:nvPr/>
        </p:nvSpPr>
        <p:spPr>
          <a:xfrm>
            <a:off x="3131840" y="2745504"/>
            <a:ext cx="2808312" cy="504056"/>
          </a:xfrm>
          <a:prstGeom prst="rect">
            <a:avLst/>
          </a:prstGeom>
          <a:gradFill>
            <a:gsLst>
              <a:gs pos="0">
                <a:srgbClr val="FFCCFF"/>
              </a:gs>
              <a:gs pos="35000">
                <a:srgbClr val="FFCCFF"/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  <a:ln>
            <a:solidFill>
              <a:srgbClr val="FF66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000" b="1" dirty="0">
                <a:latin typeface="PSL KandaModern Extra Pro (กานด" pitchFamily="2" charset="-34"/>
                <a:cs typeface="PSL Display Pro (พีเอสแอล ดิสเพ"/>
              </a:rPr>
              <a:t>สารละลายมี 3 สถานะ</a:t>
            </a:r>
          </a:p>
        </p:txBody>
      </p:sp>
    </p:spTree>
    <p:extLst>
      <p:ext uri="{BB962C8B-B14F-4D97-AF65-F5344CB8AC3E}">
        <p14:creationId xmlns:p14="http://schemas.microsoft.com/office/powerpoint/2010/main" val="196827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CCFFFF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สมบัติทั่วไปของสารละลาย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30019"/>
          </a:xfrm>
          <a:solidFill>
            <a:srgbClr val="CCFFCC">
              <a:alpha val="95000"/>
            </a:srgb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เป็นเนื้อสารเดียว</a:t>
            </a:r>
          </a:p>
          <a:p>
            <a:pPr>
              <a:buFont typeface="Wingdings" pitchFamily="2" charset="2"/>
              <a:buChar char="Ø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องค์ประกอบตัวแปรผัน</a:t>
            </a:r>
          </a:p>
          <a:p>
            <a:pPr>
              <a:buFont typeface="Wingdings" pitchFamily="2" charset="2"/>
              <a:buChar char="Ø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ตัวละลายเป็นโมเลกุลหรือไอออน</a:t>
            </a:r>
          </a:p>
          <a:p>
            <a:pPr>
              <a:buFont typeface="Wingdings" pitchFamily="2" charset="2"/>
              <a:buChar char="Ø"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มีทั้งมีสีและไม่มีสีโปร่งแสง</a:t>
            </a:r>
          </a:p>
          <a:p>
            <a:pPr>
              <a:buFont typeface="Wingdings" pitchFamily="2" charset="2"/>
              <a:buChar char="Ø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ตัวละลายกระจายไปทั้งตัวทำลาย</a:t>
            </a:r>
          </a:p>
          <a:p>
            <a:pPr>
              <a:buFont typeface="Wingdings" pitchFamily="2" charset="2"/>
              <a:buChar char="Ø"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ตัวละลายแยกจากตัวทำละลายโดยวิธีกายภาพ</a:t>
            </a:r>
          </a:p>
          <a:p>
            <a:pPr marL="0" indent="0" algn="thaiDist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สภาพละลายได้ของ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ปริมาณ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ตัวละลายได้ในตัวทำ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ละลายที่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กำหนด ปริมาณในเงื่อนไขที่กำหนดให้ เช่น </a:t>
            </a:r>
            <a:r>
              <a:rPr lang="en-US" sz="2800" dirty="0" err="1">
                <a:latin typeface="CS ChatThai" pitchFamily="2" charset="-34"/>
                <a:cs typeface="CS ChatThai" pitchFamily="2" charset="-34"/>
              </a:rPr>
              <a:t>NaCl</a:t>
            </a:r>
            <a:r>
              <a:rPr lang="en-US" sz="2800" dirty="0">
                <a:latin typeface="CS ChatThai" pitchFamily="2" charset="-34"/>
                <a:cs typeface="CS ChatThai" pitchFamily="2" charset="-34"/>
              </a:rPr>
              <a:t> 36.0g 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ละลายในน้ำ 100</a:t>
            </a:r>
            <a:r>
              <a:rPr lang="en-US" sz="2800" dirty="0">
                <a:latin typeface="CS ChatThai" pitchFamily="2" charset="-34"/>
                <a:cs typeface="CS ChatThai" pitchFamily="2" charset="-34"/>
              </a:rPr>
              <a:t>g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 ที่อุณหภูมิ 20˚</a:t>
            </a:r>
            <a:r>
              <a:rPr lang="en-US" sz="2800" dirty="0">
                <a:latin typeface="CS ChatThai" pitchFamily="2" charset="-34"/>
                <a:cs typeface="CS ChatThai" pitchFamily="2" charset="-34"/>
              </a:rPr>
              <a:t>c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3979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2" name="สี่เหลี่ยมผืนผ้า 1"/>
          <p:cNvSpPr/>
          <p:nvPr/>
        </p:nvSpPr>
        <p:spPr>
          <a:xfrm>
            <a:off x="107504" y="548680"/>
            <a:ext cx="5256584" cy="1923604"/>
          </a:xfrm>
          <a:prstGeom prst="rect">
            <a:avLst/>
          </a:prstGeom>
          <a:solidFill>
            <a:srgbClr val="FFCCFF"/>
          </a:solidFill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thaiDist"/>
            <a:r>
              <a:rPr lang="th-TH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ปัจจัยที่มีผลต่อสภาพละลายได้ </a:t>
            </a:r>
          </a:p>
          <a:p>
            <a:pPr algn="thaiDist"/>
            <a:r>
              <a:rPr lang="en-US" dirty="0" smtClean="0">
                <a:latin typeface="CS ChatThai" pitchFamily="2" charset="-34"/>
                <a:cs typeface="CS ChatThai" pitchFamily="2" charset="-34"/>
              </a:rPr>
              <a:t>- </a:t>
            </a:r>
            <a:r>
              <a:rPr lang="th-TH" dirty="0" smtClean="0">
                <a:latin typeface="CS ChatThai" pitchFamily="2" charset="-34"/>
                <a:cs typeface="CS ChatThai" pitchFamily="2" charset="-34"/>
              </a:rPr>
              <a:t>ธรรมชาติ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ของตัวทำลายและของตัวละลาย</a:t>
            </a:r>
          </a:p>
          <a:p>
            <a:pPr algn="thaiDist"/>
            <a:r>
              <a:rPr lang="en-US" dirty="0">
                <a:latin typeface="PSL KandaModern Extra Pro (กานด" pitchFamily="2" charset="-34"/>
                <a:cs typeface="PSL KandaModern Extra Pro (กานด" pitchFamily="2" charset="-34"/>
              </a:rPr>
              <a:t>- </a:t>
            </a:r>
            <a:r>
              <a:rPr lang="th-TH" dirty="0" smtClean="0">
                <a:latin typeface="CS ChatThai" pitchFamily="2" charset="-34"/>
                <a:cs typeface="CS ChatThai" pitchFamily="2" charset="-34"/>
              </a:rPr>
              <a:t>อุณหภูมิ</a:t>
            </a:r>
            <a:endParaRPr lang="th-TH" dirty="0">
              <a:latin typeface="CS ChatThai" pitchFamily="2" charset="-34"/>
              <a:cs typeface="CS ChatThai" pitchFamily="2" charset="-34"/>
            </a:endParaRPr>
          </a:p>
          <a:p>
            <a:pPr algn="thaiDist"/>
            <a:r>
              <a:rPr lang="en-US" dirty="0">
                <a:latin typeface="PSL KandaModern Extra Pro (กานด" pitchFamily="2" charset="-34"/>
                <a:cs typeface="PSL KandaModern Extra Pro (กานด" pitchFamily="2" charset="-34"/>
              </a:rPr>
              <a:t>- </a:t>
            </a:r>
            <a:r>
              <a:rPr lang="th-TH" dirty="0" smtClean="0">
                <a:latin typeface="CS ChatThai" pitchFamily="2" charset="-34"/>
                <a:cs typeface="CS ChatThai" pitchFamily="2" charset="-34"/>
              </a:rPr>
              <a:t>ความ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ดัน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691680" y="2060848"/>
            <a:ext cx="4572000" cy="1923604"/>
          </a:xfrm>
          <a:prstGeom prst="rect">
            <a:avLst/>
          </a:prstGeom>
          <a:solidFill>
            <a:srgbClr val="FFCC66"/>
          </a:solidFill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thaiDist"/>
            <a:r>
              <a:rPr lang="th-TH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ปัจจัยที่มีผลต่อการละลาย</a:t>
            </a:r>
          </a:p>
          <a:p>
            <a:pPr algn="thaiDist">
              <a:buFontTx/>
              <a:buChar char="-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การคน</a:t>
            </a:r>
          </a:p>
          <a:p>
            <a:pPr algn="thaiDist">
              <a:buFontTx/>
              <a:buChar char="-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อุณหภูมิ </a:t>
            </a:r>
          </a:p>
          <a:p>
            <a:pPr algn="thaiDist">
              <a:buFontTx/>
              <a:buChar char="-"/>
            </a:pPr>
            <a:r>
              <a:rPr lang="th-TH" dirty="0">
                <a:latin typeface="CS ChatThai" pitchFamily="2" charset="-34"/>
                <a:cs typeface="CS ChatThai" pitchFamily="2" charset="-34"/>
              </a:rPr>
              <a:t>การแบ่งย่อยสาร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707904" y="3473286"/>
            <a:ext cx="5328592" cy="3196074"/>
          </a:xfrm>
          <a:solidFill>
            <a:srgbClr val="FFFFCC">
              <a:alpha val="95000"/>
            </a:srgbClr>
          </a:solidFill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rmAutofit fontScale="92500"/>
          </a:bodyPr>
          <a:lstStyle/>
          <a:p>
            <a:pPr marL="0" indent="0" algn="thaiDist">
              <a:buNone/>
            </a:pPr>
            <a:r>
              <a:rPr lang="th-TH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ความเข้มข้นของสารละลาย</a:t>
            </a:r>
            <a:r>
              <a:rPr lang="th-TH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ค่าที่แสดงปริมาณของตัวละลายอยู่ในตัวทำละลายที่กำหนดให้</a:t>
            </a:r>
          </a:p>
          <a:p>
            <a:pPr marL="0" indent="0" algn="thaiDist">
              <a:buNone/>
            </a:pPr>
            <a:r>
              <a:rPr lang="th-TH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สารละลายเจือจาง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สารละลายที่มีตัวละลายปริมาณน้อยละลายอยู่ในตัวทำละลาย</a:t>
            </a:r>
          </a:p>
          <a:p>
            <a:pPr marL="0" indent="0" algn="thaiDist">
              <a:buNone/>
            </a:pPr>
            <a:r>
              <a:rPr lang="th-TH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สารละลายเข้มข้น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สารละลายที่มีตัวละลายปริมาณมากละลายอยู่ในตัวทำละลาย</a:t>
            </a:r>
          </a:p>
        </p:txBody>
      </p:sp>
    </p:spTree>
    <p:extLst>
      <p:ext uri="{BB962C8B-B14F-4D97-AF65-F5344CB8AC3E}">
        <p14:creationId xmlns:p14="http://schemas.microsoft.com/office/powerpoint/2010/main" val="645309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2335108362"/>
              </p:ext>
            </p:extLst>
          </p:nvPr>
        </p:nvGraphicFramePr>
        <p:xfrm>
          <a:off x="611560" y="620688"/>
          <a:ext cx="784887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40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1728192"/>
          </a:xfrm>
          <a:solidFill>
            <a:srgbClr val="CCFFCC"/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คอลลอยด์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สารผสมไม่เป็นเนื้อเดียว อนุภาคของตัวละลายไม่ละลายในตัวทำละลายและไม่สามารถมองเห็นอนุภาคของตัวละลายด้วยตาเปล่า เมื่อตั้งทิ้งไว้จะไม่ตกตะกอน ได้แก่ นมสด  น้ำคลอง  หมอก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70012" y="2276872"/>
            <a:ext cx="4572000" cy="4401205"/>
          </a:xfrm>
          <a:prstGeom prst="rect">
            <a:avLst/>
          </a:prstGeom>
          <a:solidFill>
            <a:srgbClr val="FFFFCC"/>
          </a:solidFill>
        </p:spPr>
        <p:txBody>
          <a:bodyPr>
            <a:spAutoFit/>
          </a:bodyPr>
          <a:lstStyle/>
          <a:p>
            <a:pPr algn="thaiDist"/>
            <a:r>
              <a:rPr lang="th-TH" b="1" u="sng" dirty="0">
                <a:latin typeface="CS ChatThai" pitchFamily="2" charset="-34"/>
                <a:cs typeface="CS ChatThai" pitchFamily="2" charset="-34"/>
              </a:rPr>
              <a:t>แบบฝึกหัด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b="1" dirty="0">
                <a:latin typeface="2006_iannnnnBKK" pitchFamily="2" charset="0"/>
                <a:cs typeface="2006_iannnnnBKK" pitchFamily="2" charset="0"/>
              </a:rPr>
              <a:t>จงบอกสถานะแรกเริ่มของตัวกลางกระจายของ</a:t>
            </a:r>
            <a:r>
              <a:rPr lang="th-TH" b="1" dirty="0" err="1">
                <a:latin typeface="2006_iannnnnBKK" pitchFamily="2" charset="0"/>
                <a:cs typeface="2006_iannnnnBKK" pitchFamily="2" charset="0"/>
              </a:rPr>
              <a:t>คอลลอด์</a:t>
            </a:r>
            <a:r>
              <a:rPr lang="th-TH" b="1" dirty="0">
                <a:latin typeface="2006_iannnnnBKK" pitchFamily="2" charset="0"/>
                <a:cs typeface="2006_iannnnnBKK" pitchFamily="2" charset="0"/>
              </a:rPr>
              <a:t>ต่อไปนี้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ควัน เมฆฝุ่น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สารผสมแป้ง-น้ำ  สีทา  หมึกบางชนิด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เพชรพลอยหลากสี  แก้ว  ทับทิม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หมอก สเปรย์ เมฆ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นม  น้ำราดสลัด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วุ้นฝรั่ง  ไข่มุก  พลอยที่เหลือง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ไข่ขาวที่นำไปปั่น</a:t>
            </a:r>
          </a:p>
          <a:p>
            <a:pPr marL="514350" indent="-514350" algn="thaiDist">
              <a:buAutoNum type="arabicPeriod"/>
            </a:pPr>
            <a:r>
              <a:rPr lang="th-TH" b="1" dirty="0">
                <a:latin typeface="CS ChatThai" pitchFamily="2" charset="-34"/>
                <a:cs typeface="CS ChatThai" pitchFamily="2" charset="-34"/>
              </a:rPr>
              <a:t>ฟองสบู่  หินภูเขาไฟ</a:t>
            </a:r>
          </a:p>
        </p:txBody>
      </p:sp>
    </p:spTree>
    <p:extLst>
      <p:ext uri="{BB962C8B-B14F-4D97-AF65-F5344CB8AC3E}">
        <p14:creationId xmlns:p14="http://schemas.microsoft.com/office/powerpoint/2010/main" val="328772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4294967295"/>
          </p:nvPr>
        </p:nvSpPr>
        <p:spPr>
          <a:xfrm>
            <a:off x="467544" y="908050"/>
            <a:ext cx="8229600" cy="5257254"/>
          </a:xfrm>
          <a:solidFill>
            <a:srgbClr val="FFCC66"/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สารแขวนลอย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เป็นสารผสม อนุภาคของตัวละลายในตัวทำละลายและมีขนาดใหญ่ สามารถแยกออกจากตัวทำละลายและสามารถมองเห็นได้ด้วยตาเปล่า เช่น ทราบละเอียดในน้ำยาปฏิชีวนะสำหรับเด็ก</a:t>
            </a:r>
          </a:p>
          <a:p>
            <a:pPr marL="0" indent="0" algn="thaiDist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สมบัติบางประการของ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สารละลาย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ขนาดอนุภาคต่ำกว่า  1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x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10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ˉ⁷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cm</a:t>
            </a:r>
            <a:endPara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ไม่สามารถมองเห็นแม้จะใช้กล้องจุลทรรศน์อิเล็กตรอน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ไม่นอนก้นเมื่อตั้งทิ้งไว้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อนุภาคละลายได้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อนุภาคซึมผ่านเยื่อหรือเซล</a:t>
            </a:r>
            <a:r>
              <a:rPr lang="th-TH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โลเฟน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แต่ผ่านกระดาษกรอง</a:t>
            </a:r>
          </a:p>
        </p:txBody>
      </p:sp>
    </p:spTree>
    <p:extLst>
      <p:ext uri="{BB962C8B-B14F-4D97-AF65-F5344CB8AC3E}">
        <p14:creationId xmlns:p14="http://schemas.microsoft.com/office/powerpoint/2010/main" val="72262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611560" y="3837235"/>
            <a:ext cx="7920880" cy="2616101"/>
          </a:xfrm>
          <a:prstGeom prst="rect">
            <a:avLst/>
          </a:prstGeom>
          <a:solidFill>
            <a:srgbClr val="CCFF66">
              <a:alpha val="95000"/>
            </a:srgbClr>
          </a:solidFill>
        </p:spPr>
        <p:txBody>
          <a:bodyPr wrap="square">
            <a:spAutoFit/>
          </a:bodyPr>
          <a:lstStyle/>
          <a:p>
            <a:pPr marL="400050" lvl="1" algn="thaiDist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	สมบัติบางประการของสารแขวนลอย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ขนาดอนุภาคใหญ่กว่า 1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x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10ˉ⁴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cm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สามารถมองเห็นได้ด้วยตาเปล่า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นอนก้มเมื่อทิ้งไว้ อนุภาคไม่ลาย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อนุภาคไม่ซึมผ่านเยื่อหรือเซล</a:t>
            </a:r>
            <a:r>
              <a:rPr lang="th-TH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โลเฟม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ไม่และผ่านกระดาษกรอง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11560" y="608489"/>
            <a:ext cx="7920880" cy="3108543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	สมบัติประการของ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คอลลอยด์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4805_KwangMD_Melt" pitchFamily="2" charset="0"/>
              <a:cs typeface="4805_KwangMD_Melt" pitchFamily="2" charset="0"/>
            </a:endParaRP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ขนาดอนุภาคอยู่ระหว่าง 1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x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10 ˉ⁷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cm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1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x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10ˉ­⁴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cm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สามารถมองเห็นได้ด้วยกล้อง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จุลทรรศน์อัล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ตราหรือกล้องจุลทรรศน์อิเล็กตรอน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ไม่นอนก้นเมื่อตั้งทิ้งไว้ อนุภาคไม่ละลาย</a:t>
            </a:r>
          </a:p>
          <a:p>
            <a:pPr marL="914400" lvl="1" indent="-514350" algn="thaiDist">
              <a:buFont typeface="+mj-lt"/>
              <a:buAutoNum type="arabicPeriod"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อนุภาคไม่ซึมผ่านเหยื่อหรือเซล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โลเฟน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แต่ผ่านกระดาษกรอง</a:t>
            </a:r>
            <a:endParaRPr lang="th-TH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343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5" name="ชื่อเรื่อง 4"/>
          <p:cNvSpPr>
            <a:spLocks noGrp="1"/>
          </p:cNvSpPr>
          <p:nvPr>
            <p:ph type="title"/>
          </p:nvPr>
        </p:nvSpPr>
        <p:spPr>
          <a:xfrm>
            <a:off x="457200" y="692695"/>
            <a:ext cx="8229600" cy="9906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ธาตุและสารประกอบ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2088232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ธาตุ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สารบริสุทธิ์ประกอบด้วยอะตอมชนิดเดียวกัน</a:t>
            </a:r>
          </a:p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สารประกอบ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สารบริสุทธิ์มีองค์ประกอบของธาตุมากกว่า 1 ธาตุขึ้นไป  เช่น </a:t>
            </a:r>
            <a:r>
              <a:rPr lang="en-US" sz="3600" b="1" dirty="0" err="1" smtClean="0">
                <a:latin typeface="2006_iannnnnBKK" pitchFamily="2" charset="0"/>
                <a:cs typeface="2006_iannnnnBKK" pitchFamily="2" charset="0"/>
              </a:rPr>
              <a:t>NaCl</a:t>
            </a:r>
            <a:r>
              <a:rPr lang="en-US" sz="3600" b="1" dirty="0" smtClean="0">
                <a:latin typeface="2006_iannnnnBKK" pitchFamily="2" charset="0"/>
                <a:cs typeface="2006_iannnnnBKK" pitchFamily="2" charset="0"/>
              </a:rPr>
              <a:t>, C₁₂H₂₂O₁₁, CO₂ SO₂ HO₂SO₄</a:t>
            </a:r>
            <a:endParaRPr lang="en-US" sz="3600" b="1" dirty="0">
              <a:latin typeface="2006_iannnnnBKK" pitchFamily="2" charset="0"/>
              <a:cs typeface="2006_iannnnnBKK" pitchFamily="2" charset="0"/>
            </a:endParaRPr>
          </a:p>
          <a:p>
            <a:pPr marL="0" indent="0">
              <a:buNone/>
            </a:pPr>
            <a:r>
              <a:rPr lang="en-US" dirty="0" smtClean="0">
                <a:latin typeface="CS ChatThai" pitchFamily="2" charset="-34"/>
                <a:cs typeface="CS ChatThai" pitchFamily="2" charset="-34"/>
              </a:rPr>
              <a:t>			</a:t>
            </a:r>
            <a:endParaRPr lang="th-TH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68425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788016" cy="6525344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0978051"/>
              </p:ext>
            </p:extLst>
          </p:nvPr>
        </p:nvGraphicFramePr>
        <p:xfrm>
          <a:off x="467544" y="134076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5370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403727"/>
              </p:ext>
            </p:extLst>
          </p:nvPr>
        </p:nvGraphicFramePr>
        <p:xfrm>
          <a:off x="323528" y="188640"/>
          <a:ext cx="8712968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473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รูปภาพ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533400"/>
            <a:ext cx="7499176" cy="9906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สัญลักษณ์การเรียกชื่อธาตุ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238966"/>
              </p:ext>
            </p:extLst>
          </p:nvPr>
        </p:nvGraphicFramePr>
        <p:xfrm>
          <a:off x="755576" y="1397000"/>
          <a:ext cx="7488831" cy="4145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6277"/>
                <a:gridCol w="2496277"/>
                <a:gridCol w="2496277"/>
              </a:tblGrid>
              <a:tr h="515029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อดีต</a:t>
                      </a:r>
                      <a:endParaRPr lang="th-TH" sz="2800" b="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ปัจจุบัน</a:t>
                      </a:r>
                      <a:endParaRPr lang="th-TH" sz="2800" b="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ชื่อ</a:t>
                      </a:r>
                      <a:endParaRPr lang="th-TH" sz="2800" b="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pPr algn="ctr"/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O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ออกซิเจน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N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ไนโตรเจน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S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กำมะถัน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K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โพแทสเซียม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H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ไฮโดรเจน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C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คาร์บอน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  <a:tr h="515029">
                <a:tc>
                  <a:txBody>
                    <a:bodyPr/>
                    <a:lstStyle/>
                    <a:p>
                      <a:endParaRPr lang="th-TH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S ChatThai" pitchFamily="2" charset="-34"/>
                          <a:cs typeface="CS ChatThai" pitchFamily="2" charset="-34"/>
                        </a:rPr>
                        <a:t>P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CS ChatThai" pitchFamily="2" charset="-34"/>
                          <a:cs typeface="CS ChatThai" pitchFamily="2" charset="-34"/>
                        </a:rPr>
                        <a:t>ฟอสฟอรัส</a:t>
                      </a:r>
                      <a:endParaRPr lang="th-TH" sz="2800" dirty="0">
                        <a:latin typeface="CS ChatThai" pitchFamily="2" charset="-34"/>
                        <a:cs typeface="CS ChatThai" pitchFamily="2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วงรี 4"/>
          <p:cNvSpPr/>
          <p:nvPr/>
        </p:nvSpPr>
        <p:spPr>
          <a:xfrm>
            <a:off x="1763688" y="1938984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1754192" y="2485656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วงรี 8"/>
          <p:cNvSpPr/>
          <p:nvPr/>
        </p:nvSpPr>
        <p:spPr>
          <a:xfrm>
            <a:off x="1754192" y="2994032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วงรี 9"/>
          <p:cNvSpPr/>
          <p:nvPr/>
        </p:nvSpPr>
        <p:spPr>
          <a:xfrm>
            <a:off x="1754192" y="3521576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วงรี 10"/>
          <p:cNvSpPr/>
          <p:nvPr/>
        </p:nvSpPr>
        <p:spPr>
          <a:xfrm>
            <a:off x="1763688" y="4039720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วงรี 11"/>
          <p:cNvSpPr/>
          <p:nvPr/>
        </p:nvSpPr>
        <p:spPr>
          <a:xfrm>
            <a:off x="1754192" y="4581128"/>
            <a:ext cx="432048" cy="432048"/>
          </a:xfrm>
          <a:prstGeom prst="ellipse">
            <a:avLst/>
          </a:prstGeom>
          <a:solidFill>
            <a:schemeClr val="tx1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วงรี 12"/>
          <p:cNvSpPr/>
          <p:nvPr/>
        </p:nvSpPr>
        <p:spPr>
          <a:xfrm>
            <a:off x="1747360" y="5085184"/>
            <a:ext cx="432048" cy="432048"/>
          </a:xfrm>
          <a:prstGeom prst="ellipse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4" name="ตัวเชื่อมต่อตรง 13"/>
          <p:cNvCxnSpPr>
            <a:stCxn id="8" idx="0"/>
            <a:endCxn id="8" idx="4"/>
          </p:cNvCxnSpPr>
          <p:nvPr/>
        </p:nvCxnSpPr>
        <p:spPr>
          <a:xfrm>
            <a:off x="1970216" y="2485656"/>
            <a:ext cx="0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ตัวเชื่อมต่อตรง 17"/>
          <p:cNvCxnSpPr>
            <a:stCxn id="9" idx="0"/>
            <a:endCxn id="9" idx="4"/>
          </p:cNvCxnSpPr>
          <p:nvPr/>
        </p:nvCxnSpPr>
        <p:spPr>
          <a:xfrm>
            <a:off x="1970216" y="2994032"/>
            <a:ext cx="0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>
            <a:stCxn id="9" idx="2"/>
            <a:endCxn id="9" idx="6"/>
          </p:cNvCxnSpPr>
          <p:nvPr/>
        </p:nvCxnSpPr>
        <p:spPr>
          <a:xfrm>
            <a:off x="1754192" y="3210056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>
            <a:stCxn id="10" idx="1"/>
            <a:endCxn id="10" idx="3"/>
          </p:cNvCxnSpPr>
          <p:nvPr/>
        </p:nvCxnSpPr>
        <p:spPr>
          <a:xfrm>
            <a:off x="1817464" y="3584848"/>
            <a:ext cx="0" cy="305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>
            <a:stCxn id="10" idx="0"/>
            <a:endCxn id="10" idx="4"/>
          </p:cNvCxnSpPr>
          <p:nvPr/>
        </p:nvCxnSpPr>
        <p:spPr>
          <a:xfrm>
            <a:off x="1970216" y="3521576"/>
            <a:ext cx="0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>
            <a:stCxn id="10" idx="7"/>
            <a:endCxn id="10" idx="5"/>
          </p:cNvCxnSpPr>
          <p:nvPr/>
        </p:nvCxnSpPr>
        <p:spPr>
          <a:xfrm>
            <a:off x="2122968" y="3584848"/>
            <a:ext cx="0" cy="3055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แผนผังลำดับงาน: ตัวเชื่อมต่อ 29"/>
          <p:cNvSpPr/>
          <p:nvPr/>
        </p:nvSpPr>
        <p:spPr>
          <a:xfrm>
            <a:off x="1963384" y="4255744"/>
            <a:ext cx="45719" cy="45719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120" name="ตัวเชื่อมต่อตรง 5119"/>
          <p:cNvCxnSpPr>
            <a:stCxn id="13" idx="0"/>
          </p:cNvCxnSpPr>
          <p:nvPr/>
        </p:nvCxnSpPr>
        <p:spPr>
          <a:xfrm>
            <a:off x="1963384" y="5085184"/>
            <a:ext cx="0" cy="2160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4" name="ตัวเชื่อมต่อตรง 5123"/>
          <p:cNvCxnSpPr>
            <a:endCxn id="13" idx="3"/>
          </p:cNvCxnSpPr>
          <p:nvPr/>
        </p:nvCxnSpPr>
        <p:spPr>
          <a:xfrm flipH="1">
            <a:off x="1810632" y="5301208"/>
            <a:ext cx="159584" cy="1527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26" name="ตัวเชื่อมต่อตรง 5125"/>
          <p:cNvCxnSpPr>
            <a:endCxn id="13" idx="5"/>
          </p:cNvCxnSpPr>
          <p:nvPr/>
        </p:nvCxnSpPr>
        <p:spPr>
          <a:xfrm>
            <a:off x="1963384" y="5301208"/>
            <a:ext cx="152752" cy="1527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6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712968" cy="9906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ปัจจุบันการจำแนกสารโดยใช้เนื้อสารเป็นเกณฑ์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888566825"/>
              </p:ext>
            </p:extLst>
          </p:nvPr>
        </p:nvGraphicFramePr>
        <p:xfrm>
          <a:off x="323528" y="1412776"/>
          <a:ext cx="87129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964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  <a:solidFill>
            <a:srgbClr val="FFCC66">
              <a:alpha val="90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สัญลักษณ์ของธาตุ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อักษรย่อภาษาอังกฤษที่ใช้เขียนแทนชื่อธาตุ เช่น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O, N, Fe, C, P, S</a:t>
            </a:r>
          </a:p>
          <a:p>
            <a:pPr marL="0" indent="0" algn="thaiDist">
              <a:buNone/>
            </a:pPr>
            <a:endParaRPr lang="en-US" sz="3200" dirty="0">
              <a:latin typeface="CS ChatThai" pitchFamily="2" charset="-34"/>
              <a:cs typeface="CS ChatThai" pitchFamily="2" charset="-34"/>
            </a:endParaRPr>
          </a:p>
          <a:p>
            <a:pPr marL="0" indent="0" algn="thaiDist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สูตรเคมี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กลุ่มสัญลักษณ์ที่ใช้ในการเขียนแทนชื่อสารประกอบ  เช่น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sz="3200" dirty="0" err="1" smtClean="0">
                <a:latin typeface="CS ChatThai" pitchFamily="2" charset="-34"/>
                <a:cs typeface="CS ChatThai" pitchFamily="2" charset="-34"/>
              </a:rPr>
              <a:t>NaCI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, H₂SO₄, HO₂, SO₂, CO₂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55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53616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การแยกสารทำให้สารบริสุทธิ์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3349048602"/>
              </p:ext>
            </p:extLst>
          </p:nvPr>
        </p:nvGraphicFramePr>
        <p:xfrm>
          <a:off x="467544" y="1772816"/>
          <a:ext cx="820891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6791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77" y="402174"/>
            <a:ext cx="9084769" cy="6051162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990600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7 สารละลายกรด เบส เกลือ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925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45224"/>
          </a:xfrm>
          <a:solidFill>
            <a:srgbClr val="FFFFCC">
              <a:alpha val="85000"/>
            </a:srgbClr>
          </a:solidFill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ความเป็นกรดและเบสของสารในชีวิตประจำวัน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กรด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	เปลี่ยนกระดาษลิตมัสจากน้ำเงิน           แดง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เบส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	เปลี่ยนจากกระดาษลิตมัสจากแดง         น้ำเงิน</a:t>
            </a:r>
          </a:p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สมบัติเป็นกลาง  ไม่เปลี่ยนสีกระดาษลิตมัส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กรด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ได้แก่   น้ำยาล้างห้องน้ำ  นมเปรี้ยว  น้ำมะขาม น้ำส้มสายชู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          น้ำส้มเขียวหวานคั้น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เบส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ได้แก่   สารละลายโซเดียมไฮโดรเจนคาร์บอเนต (ผงฟู)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          สารละลาย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แคลเซียมไฮ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ดรอกไซด์  (น้ำปูนใส)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		          สารละลายผงฟอก</a:t>
            </a:r>
          </a:p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สมบัติเป็นกลาง  ได้แก่  น้ำดื่ม สารละลายโซเดียมคลอ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ไรด์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(น้ำเกลือ)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5869180" y="1988840"/>
            <a:ext cx="432048" cy="11772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ลูกศรขวา 4"/>
          <p:cNvSpPr/>
          <p:nvPr/>
        </p:nvSpPr>
        <p:spPr>
          <a:xfrm>
            <a:off x="6012160" y="2492896"/>
            <a:ext cx="432048" cy="11772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903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485800"/>
            <a:ext cx="8064896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การตรวจสอบความเป็นกรดและเบสของสารละลาย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628800"/>
            <a:ext cx="8064896" cy="4896544"/>
          </a:xfrm>
          <a:solidFill>
            <a:srgbClr val="FFFFCC">
              <a:alpha val="85000"/>
            </a:srgb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อินดิเคเตอร์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ต่อไปนี้มีการเปลี่ยนสีในสารละลายกรดและเบสอย่างไร</a:t>
            </a: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โบร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ฟีนอลบลู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เมทิ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ลออ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เรนจ์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โบร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เคร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ซอลก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รีน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เมทิลเรด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โบร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เครซอลเพอร์เพิล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>
              <a:buAutoNum type="arabicPeriod"/>
            </a:pP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โบร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ฟีนอลเรด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716016" y="2276872"/>
            <a:ext cx="3312368" cy="286232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7. 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โบร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โมไทมอ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ลบลู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8. 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เคร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ซอ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ลเรด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9.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ไท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มอ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ลบลู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10. 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ฟี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นอล์ฟ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ลีน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11.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ไท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มอล์ฟ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ทา</a:t>
            </a:r>
            <a:r>
              <a:rPr lang="th-TH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ลีน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315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pH 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ของสารละลายกรดและเบส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600200"/>
            <a:ext cx="8208912" cy="4876800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pH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ย่อมาจากคำว่า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Percent of Hydrogen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isn</a:t>
            </a:r>
            <a:endParaRPr lang="en-US" sz="28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กล่าวคือ กรดและเบสเมื่อแกตัวในน้ำจะแตกตัวให้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H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⁺ ต่างกัน ค่า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pH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มีตั้งแต่ 1-14</a:t>
            </a:r>
            <a:endParaRPr lang="en-US" sz="2800" dirty="0" smtClean="0">
              <a:latin typeface="CS ChatThai" pitchFamily="2" charset="-34"/>
              <a:cs typeface="CS ChatThai" pitchFamily="2" charset="-34"/>
            </a:endParaRPr>
          </a:p>
          <a:p>
            <a:pPr marL="0" indent="0" algn="ctr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 </a:t>
            </a:r>
            <a:r>
              <a:rPr lang="en-US" sz="4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①</a:t>
            </a:r>
            <a:r>
              <a:rPr lang="en-US" sz="4000" dirty="0" smtClean="0">
                <a:latin typeface="CS ChatThai" pitchFamily="2" charset="-34"/>
                <a:cs typeface="CS ChatThai" pitchFamily="2" charset="-34"/>
              </a:rPr>
              <a:t> 2 3 4 5 </a:t>
            </a:r>
            <a:r>
              <a:rPr lang="en-US" sz="4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⑥</a:t>
            </a:r>
            <a:r>
              <a:rPr lang="en-US" sz="4000" dirty="0" smtClean="0">
                <a:latin typeface="CS ChatThai" pitchFamily="2" charset="-34"/>
                <a:cs typeface="CS ChatThai" pitchFamily="2" charset="-34"/>
              </a:rPr>
              <a:t> ⑦ </a:t>
            </a:r>
            <a:r>
              <a:rPr lang="en-US" sz="4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⑧</a:t>
            </a:r>
            <a:r>
              <a:rPr lang="en-US" sz="4000" dirty="0" smtClean="0">
                <a:latin typeface="CS ChatThai" pitchFamily="2" charset="-34"/>
                <a:cs typeface="CS ChatThai" pitchFamily="2" charset="-34"/>
              </a:rPr>
              <a:t> 9 10 11 12 13 </a:t>
            </a:r>
            <a:r>
              <a:rPr lang="en-US" sz="4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⑭</a:t>
            </a:r>
          </a:p>
          <a:p>
            <a:pPr marL="0" indent="0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                        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</a:t>
            </a:r>
          </a:p>
        </p:txBody>
      </p:sp>
      <p:sp>
        <p:nvSpPr>
          <p:cNvPr id="5" name="วงเล็บปีกกาขวา 4"/>
          <p:cNvSpPr/>
          <p:nvPr/>
        </p:nvSpPr>
        <p:spPr>
          <a:xfrm rot="5400000">
            <a:off x="2231740" y="2915980"/>
            <a:ext cx="216024" cy="2016224"/>
          </a:xfrm>
          <a:prstGeom prst="rightBrace">
            <a:avLst>
              <a:gd name="adj1" fmla="val 8333"/>
              <a:gd name="adj2" fmla="val 52032"/>
            </a:avLst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8" name="วงเล็บปีกกาขวา 7"/>
          <p:cNvSpPr/>
          <p:nvPr/>
        </p:nvSpPr>
        <p:spPr>
          <a:xfrm rot="5400000">
            <a:off x="6241994" y="2362109"/>
            <a:ext cx="260412" cy="3168352"/>
          </a:xfrm>
          <a:prstGeom prst="rightBrace">
            <a:avLst>
              <a:gd name="adj1" fmla="val 8333"/>
              <a:gd name="adj2" fmla="val 52032"/>
            </a:avLst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 flipV="1">
            <a:off x="1331640" y="3946285"/>
            <a:ext cx="0" cy="7788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/>
          <p:cNvSpPr/>
          <p:nvPr/>
        </p:nvSpPr>
        <p:spPr>
          <a:xfrm>
            <a:off x="846195" y="4725144"/>
            <a:ext cx="10615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กรดแก่ที่สุด</a:t>
            </a:r>
            <a:endParaRPr lang="th-TH" sz="2000" dirty="0">
              <a:solidFill>
                <a:srgbClr val="FF0000"/>
              </a:solidFill>
            </a:endParaRPr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 flipV="1">
            <a:off x="3347864" y="3933056"/>
            <a:ext cx="0" cy="7788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สี่เหลี่ยมผืนผ้า 12"/>
          <p:cNvSpPr/>
          <p:nvPr/>
        </p:nvSpPr>
        <p:spPr>
          <a:xfrm>
            <a:off x="2771800" y="4711915"/>
            <a:ext cx="11817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กรดอ่อนที่สุด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056921" y="4005064"/>
            <a:ext cx="498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latin typeface="CS ChatThai" pitchFamily="2" charset="-34"/>
                <a:cs typeface="CS ChatThai" pitchFamily="2" charset="-34"/>
              </a:rPr>
              <a:t>กรด</a:t>
            </a:r>
            <a:endParaRPr lang="th-TH" sz="2000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779912" y="4005064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latin typeface="CS ChatThai" pitchFamily="2" charset="-34"/>
                <a:cs typeface="CS ChatThai" pitchFamily="2" charset="-34"/>
              </a:rPr>
              <a:t>กลาง</a:t>
            </a:r>
            <a:endParaRPr lang="th-TH" sz="2000" dirty="0"/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 flipV="1">
            <a:off x="4788024" y="3933056"/>
            <a:ext cx="0" cy="7788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สี่เหลี่ยมผืนผ้า 16"/>
          <p:cNvSpPr/>
          <p:nvPr/>
        </p:nvSpPr>
        <p:spPr>
          <a:xfrm>
            <a:off x="4211960" y="4711915"/>
            <a:ext cx="1157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เบสอ่อนที่สุด</a:t>
            </a:r>
            <a:endParaRPr lang="th-TH" sz="2000" dirty="0">
              <a:solidFill>
                <a:srgbClr val="FF0000"/>
              </a:solidFill>
            </a:endParaRPr>
          </a:p>
        </p:txBody>
      </p:sp>
      <p:cxnSp>
        <p:nvCxnSpPr>
          <p:cNvPr id="18" name="ลูกศรเชื่อมต่อแบบตรง 17"/>
          <p:cNvCxnSpPr/>
          <p:nvPr/>
        </p:nvCxnSpPr>
        <p:spPr>
          <a:xfrm flipV="1">
            <a:off x="7950815" y="3933056"/>
            <a:ext cx="0" cy="77885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สี่เหลี่ยมผืนผ้า 18"/>
          <p:cNvSpPr/>
          <p:nvPr/>
        </p:nvSpPr>
        <p:spPr>
          <a:xfrm>
            <a:off x="7452320" y="4711915"/>
            <a:ext cx="10374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CS ChatThai" pitchFamily="2" charset="-34"/>
                <a:cs typeface="CS ChatThai" pitchFamily="2" charset="-34"/>
              </a:rPr>
              <a:t>เบสแก่ที่สุด</a:t>
            </a:r>
            <a:endParaRPr lang="th-TH" sz="2000" dirty="0">
              <a:solidFill>
                <a:srgbClr val="FF0000"/>
              </a:solidFill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6086036" y="4005064"/>
            <a:ext cx="4748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latin typeface="CS ChatThai" pitchFamily="2" charset="-34"/>
                <a:cs typeface="CS ChatThai" pitchFamily="2" charset="-34"/>
              </a:rPr>
              <a:t>เบส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595391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/>
      <p:bldP spid="13" grpId="0"/>
      <p:bldP spid="14" grpId="0"/>
      <p:bldP spid="15" grpId="0"/>
      <p:bldP spid="17" grpId="0"/>
      <p:bldP spid="19" grpId="0"/>
      <p:bldP spid="2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122413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สาระน่ารู้  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อินดิเคเตอร์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ต่อไปนี้ มีช่อง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pH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ทางการเปลี่ยนสีเท่าไร และสีที่เปลี่ยนจากสีใดเป็นสีใด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86000" y="2192665"/>
            <a:ext cx="4572000" cy="3046988"/>
          </a:xfrm>
          <a:prstGeom prst="rect">
            <a:avLst/>
          </a:prstGeom>
          <a:solidFill>
            <a:srgbClr val="FFCC66"/>
          </a:solidFill>
        </p:spPr>
        <p:txBody>
          <a:bodyPr>
            <a:spAutoFit/>
          </a:bodyPr>
          <a:lstStyle/>
          <a:p>
            <a:pPr marL="514350" indent="-514350" algn="thaiDist">
              <a:buAutoNum type="arabicPeriod"/>
            </a:pPr>
            <a:r>
              <a:rPr lang="th-TH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เมทิ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ลอง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เรนจ์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เมทิลเรด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ลิตมัส</a:t>
            </a:r>
          </a:p>
          <a:p>
            <a:pPr marL="514350" indent="-514350" algn="thaiDist">
              <a:buAutoNum type="arabicPeriod"/>
            </a:pP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บร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อมไท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มอลบูล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ฟี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นอ</a:t>
            </a: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ลเรด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514350" indent="-514350" algn="thaiDist">
              <a:buAutoNum type="arabicPeriod"/>
            </a:pPr>
            <a:r>
              <a:rPr lang="th-TH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ฟีนอลฺ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ทาลี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947558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788016" cy="65253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กระแสไฟฟ้ากับความต้านทาน</a:t>
            </a:r>
            <a:endParaRPr lang="th-TH" b="1" dirty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1944216"/>
          </a:xfrm>
          <a:solidFill>
            <a:srgbClr val="FFFFCC"/>
          </a:solidFill>
        </p:spPr>
        <p:txBody>
          <a:bodyPr>
            <a:normAutofit/>
          </a:bodyPr>
          <a:lstStyle/>
          <a:p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ความต้านทาน1 โอห์ม =&gt; ความต้านทานที่ทำให้เกิดกระแสไฟฟ้า</a:t>
            </a:r>
          </a:p>
          <a:p>
            <a:pPr marL="0" indent="0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1 แอมแปร์  ในระหว่างขั้วไฟฟ้าที่มีความต่างศักย์</a:t>
            </a:r>
          </a:p>
          <a:p>
            <a:pPr marL="0" indent="0">
              <a:buNone/>
            </a:pPr>
            <a:r>
              <a:rPr lang="th-TH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	1 โวลต์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สี่เหลี่ยมผืนผ้า 4"/>
              <p:cNvSpPr/>
              <p:nvPr/>
            </p:nvSpPr>
            <p:spPr>
              <a:xfrm>
                <a:off x="2873033" y="2060848"/>
                <a:ext cx="3211135" cy="864467"/>
              </a:xfrm>
              <a:prstGeom prst="rect">
                <a:avLst/>
              </a:prstGeom>
              <a:solidFill>
                <a:srgbClr val="FFFFCC"/>
              </a:solidFill>
            </p:spPr>
            <p:txBody>
              <a:bodyPr wrap="none">
                <a:spAutoFit/>
              </a:bodyPr>
              <a:lstStyle/>
              <a:p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โอห์ม 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3200" i="1">
                            <a:latin typeface="Cambria Math"/>
                          </a:rPr>
                          <m:t>โวลต์</m:t>
                        </m:r>
                      </m:num>
                      <m:den>
                        <m:r>
                          <a:rPr lang="th-TH" sz="3200" i="1">
                            <a:latin typeface="Cambria Math"/>
                          </a:rPr>
                          <m:t>แอมแปร์</m:t>
                        </m:r>
                      </m:den>
                    </m:f>
                  </m:oMath>
                </a14:m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 (</a:t>
                </a:r>
                <a:r>
                  <a:rPr lang="en-US" sz="3200" dirty="0">
                    <a:latin typeface="CS ChatThai" pitchFamily="2" charset="-34"/>
                    <a:cs typeface="CS ChatThai" pitchFamily="2" charset="-34"/>
                  </a:rPr>
                  <a:t>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</a:rPr>
                          <m:t>V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3200">
                            <a:latin typeface="Cambria Math"/>
                          </a:rPr>
                          <m:t>I</m:t>
                        </m:r>
                      </m:den>
                    </m:f>
                  </m:oMath>
                </a14:m>
                <a:r>
                  <a:rPr lang="th-TH" sz="3200" dirty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</p:txBody>
          </p:sp>
        </mc:Choice>
        <mc:Fallback xmlns="">
          <p:sp>
            <p:nvSpPr>
              <p:cNvPr id="5" name="สี่เหลี่ยมผืนผ้า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033" y="2060848"/>
                <a:ext cx="3211135" cy="864467"/>
              </a:xfrm>
              <a:prstGeom prst="rect">
                <a:avLst/>
              </a:prstGeom>
              <a:blipFill rotWithShape="1">
                <a:blip r:embed="rId3"/>
                <a:stretch>
                  <a:fillRect l="-4744" r="-3795" b="-17606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793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ปฏิกิริยาสารละลายกรดและเบส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rgbClr val="FFFFCC">
              <a:alpha val="90000"/>
            </a:srgbClr>
          </a:solidFill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กรด  แตกตัวให้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H⁺</a:t>
            </a:r>
          </a:p>
          <a:p>
            <a:pPr algn="thaiDist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เบส  แตกตัวให้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OH⁻</a:t>
            </a:r>
          </a:p>
          <a:p>
            <a:pPr marL="0" indent="0" algn="thaiDist">
              <a:buNone/>
            </a:pPr>
            <a:r>
              <a:rPr lang="en-US" sz="32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เมื่อสารละลายกรดและเบสทำปฏิกิริยากัน ขณะนั้นจะมี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H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⁺ หรือ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OH⁻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มากกว่ากัน ถ้ามี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H⁺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มากกว่า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OH⁻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แสดงว่าสารละลายนั้นแสดงฤทธิ์เป็นกรด แต่ถ้า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OH⁻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มากกว่า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H⁺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สารละลายนั้นแสดงฤทธิ์เป็น</a:t>
            </a:r>
            <a:r>
              <a:rPr lang="th-TH" sz="3600" b="1" dirty="0" smtClean="0">
                <a:latin typeface="CS ChatThai" pitchFamily="2" charset="-34"/>
                <a:cs typeface="CS ChatThai" pitchFamily="2" charset="-34"/>
              </a:rPr>
              <a:t>เบส</a:t>
            </a:r>
            <a:r>
              <a:rPr lang="th-TH" sz="3200" b="1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และถ้า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H⁺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เท่ากับ 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OH⁻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แสดงว่าสารละลายนั้นแสดงฤทธิ์เป็น</a:t>
            </a:r>
            <a:r>
              <a:rPr lang="th-TH" sz="3600" b="1" dirty="0" smtClean="0">
                <a:latin typeface="CS ChatThai" pitchFamily="2" charset="-34"/>
                <a:cs typeface="CS ChatThai" pitchFamily="2" charset="-34"/>
              </a:rPr>
              <a:t>กลาง </a:t>
            </a:r>
            <a:endParaRPr lang="en-US" sz="3600" b="1" dirty="0" smtClean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8336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สมบัติของสารละลายกรด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4000017377"/>
              </p:ext>
            </p:extLst>
          </p:nvPr>
        </p:nvGraphicFramePr>
        <p:xfrm>
          <a:off x="539552" y="1772816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7442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635480"/>
              </p:ext>
            </p:extLst>
          </p:nvPr>
        </p:nvGraphicFramePr>
        <p:xfrm>
          <a:off x="467544" y="476672"/>
          <a:ext cx="822960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7697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ยาลดกรดมีสมบัติอย่างไร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กรด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หมายถึง  กรดที่เกิดขึ้นในกระเพาะอาหาร ถ้ามีมากเกินไปจะมีอาการปวดท้อง แสบท้อง ท้องอืด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ยาลดกรดควรมีสมบัติเป็นเบส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เมื่อรับประทานเข้าไปทำปฏิกิริยากับกรดในกระเพาะอาหารทำให้มีฤทธิ์เป็นกลาง  เช่น  ยาลดกรดเป็น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Ng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OH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)₂ เกิดปฏิกิริยากับกรดในกระเพาะอาหาร ดังนี้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2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Hcl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	+ 	Mg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OH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)₂         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MgCl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₂ 		+ 	2H₂0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         กรดใน       	ยาลดกรด          เกลือ            		  น้ำ</a:t>
            </a:r>
          </a:p>
          <a:p>
            <a:pPr marL="0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   กระเพาะอาหาร 		        (เป็นกลาง)</a:t>
            </a: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4499992" y="414908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45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  <a:solidFill>
            <a:srgbClr val="CCFF66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สารเป็นเบส</a:t>
            </a:r>
          </a:p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	เบส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 สารที่ละลายน้ำ</a:t>
            </a:r>
            <a:r>
              <a:rPr lang="th-TH" sz="3600" dirty="0" err="1" smtClean="0">
                <a:latin typeface="CS ChatThai" pitchFamily="2" charset="-34"/>
                <a:cs typeface="CS ChatThai" pitchFamily="2" charset="-34"/>
              </a:rPr>
              <a:t>แล้วไฮ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ดรอกไซด์ไอออน (</a:t>
            </a:r>
            <a:r>
              <a:rPr lang="en-US" sz="3600" dirty="0" smtClean="0">
                <a:latin typeface="CS ChatThai" pitchFamily="2" charset="-34"/>
                <a:cs typeface="CS ChatThai" pitchFamily="2" charset="-34"/>
              </a:rPr>
              <a:t>OH⁻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) เช่น </a:t>
            </a:r>
            <a:r>
              <a:rPr lang="th-TH" sz="3600" dirty="0" err="1" smtClean="0">
                <a:latin typeface="CS ChatThai" pitchFamily="2" charset="-34"/>
                <a:cs typeface="CS ChatThai" pitchFamily="2" charset="-34"/>
              </a:rPr>
              <a:t>โซเดียมไฮ</a:t>
            </a:r>
            <a:r>
              <a:rPr lang="th-TH" sz="3600" dirty="0" smtClean="0">
                <a:latin typeface="CS ChatThai" pitchFamily="2" charset="-34"/>
                <a:cs typeface="CS ChatThai" pitchFamily="2" charset="-34"/>
              </a:rPr>
              <a:t>ดรอกไซด์</a:t>
            </a:r>
          </a:p>
          <a:p>
            <a:pPr marL="0" indent="0">
              <a:buNone/>
            </a:pPr>
            <a:r>
              <a:rPr lang="en-US" sz="36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600" dirty="0" err="1" smtClean="0">
                <a:latin typeface="CS ChatThai" pitchFamily="2" charset="-34"/>
                <a:cs typeface="CS ChatThai" pitchFamily="2" charset="-34"/>
              </a:rPr>
              <a:t>NaOH</a:t>
            </a:r>
            <a:r>
              <a:rPr lang="en-US" sz="3600" dirty="0" smtClean="0">
                <a:latin typeface="CS ChatThai" pitchFamily="2" charset="-34"/>
                <a:cs typeface="CS ChatThai" pitchFamily="2" charset="-34"/>
              </a:rPr>
              <a:t>                      Na⁺  		OH⁻</a:t>
            </a:r>
          </a:p>
          <a:p>
            <a:pPr marL="0" indent="0">
              <a:buNone/>
            </a:pP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โซเดียมไฮ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ดรอกไซด์         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	โซเดียม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ไออน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  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ไฮด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รอกไซด์ไอออน</a:t>
            </a:r>
          </a:p>
          <a:p>
            <a:pPr marL="0" indent="0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	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2771800" y="3645024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สี่เหลี่ยมผืนผ้า 1"/>
          <p:cNvSpPr/>
          <p:nvPr/>
        </p:nvSpPr>
        <p:spPr>
          <a:xfrm>
            <a:off x="3179872" y="3166145"/>
            <a:ext cx="696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H₂O</a:t>
            </a:r>
            <a:endParaRPr lang="th-TH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1448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สมบัติของเบส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944528128"/>
              </p:ext>
            </p:extLst>
          </p:nvPr>
        </p:nvGraphicFramePr>
        <p:xfrm>
          <a:off x="467544" y="1196752"/>
          <a:ext cx="820891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13177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808" y="260648"/>
            <a:ext cx="8229600" cy="80736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เบสที่ควรรู้จัก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267744" y="260648"/>
            <a:ext cx="6840760" cy="792088"/>
          </a:xfrm>
          <a:solidFill>
            <a:srgbClr val="FFFFCC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เบสในชีวิตประจำวัน  ได้แก่ สบู่ สบู่เหลว ยาสีฟัน  แชมพู</a:t>
            </a: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1267079350"/>
              </p:ext>
            </p:extLst>
          </p:nvPr>
        </p:nvGraphicFramePr>
        <p:xfrm>
          <a:off x="467544" y="1052736"/>
          <a:ext cx="820891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825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Graphic spid="5" grpId="0">
        <p:bldAsOne/>
      </p:bldGraphic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ผลกระทบของสารละลายกรดและเบสต่อสิ่งแวดล้อม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2204864"/>
            <a:ext cx="7704856" cy="2692896"/>
          </a:xfrm>
          <a:solidFill>
            <a:srgbClr val="33CCFF">
              <a:alpha val="80000"/>
            </a:srgbClr>
          </a:solidFill>
        </p:spPr>
        <p:txBody>
          <a:bodyPr>
            <a:noAutofit/>
          </a:bodyPr>
          <a:lstStyle/>
          <a:p>
            <a:pPr marL="514350" indent="-514350" algn="thaiDist">
              <a:buFont typeface="+mj-lt"/>
              <a:buAutoNum type="arabicPeriod"/>
            </a:pP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สิ่งก่อสร้างที่มีโลหะเป็นโครงสร้างทำปฏิกิริยากับกรด ทำให้ผุกร่อนเกิดสนิม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สิ่งก่อสร้างที่ทำด้วยหินปูนหรือหินอ่อนเกิดปฏิกิริยากับฝนกรดเกิดการผุกร่อน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กรดทำให้ดินเป็นกรด</a:t>
            </a:r>
            <a:endParaRPr lang="th-TH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6904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455826"/>
          </a:xfrm>
          <a:solidFill>
            <a:srgbClr val="CCFF66">
              <a:alpha val="90000"/>
            </a:srgbClr>
          </a:solidFill>
        </p:spPr>
        <p:txBody>
          <a:bodyPr>
            <a:noAutofit/>
          </a:bodyPr>
          <a:lstStyle/>
          <a:p>
            <a:pPr marL="457200" lvl="1" indent="0" algn="thaiDist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เกลือ</a:t>
            </a:r>
          </a:p>
          <a:p>
            <a:pPr marL="457200" lvl="1" indent="0" algn="thaiDist">
              <a:buNone/>
            </a:pPr>
            <a:r>
              <a:rPr lang="th-TH" sz="2800" dirty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เกลือเกิดจากปฏิกิริยาระหว่างกรดกับเบส  เช่น  กรดไน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ตริก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ทำปฏิกิริยากับเบส 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โซเดียมไฮ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ดรอกไซด์ จะได้เกลือโซเดียมไน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เตรต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และน้ำ ดังสมการ</a:t>
            </a:r>
          </a:p>
          <a:p>
            <a:pPr marL="457200" lvl="1" indent="0" algn="ctr">
              <a:buNone/>
            </a:pP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HNU₃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aq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+ </a:t>
            </a:r>
            <a:r>
              <a:rPr lang="en-US" sz="3200" dirty="0" err="1" smtClean="0">
                <a:latin typeface="CS ChatThai" pitchFamily="2" charset="-34"/>
                <a:cs typeface="CS ChatThai" pitchFamily="2" charset="-34"/>
              </a:rPr>
              <a:t>NaOH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aq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            </a:t>
            </a:r>
            <a:r>
              <a:rPr lang="en-US" sz="3200" dirty="0" err="1" smtClean="0">
                <a:latin typeface="CS ChatThai" pitchFamily="2" charset="-34"/>
                <a:cs typeface="CS ChatThai" pitchFamily="2" charset="-34"/>
              </a:rPr>
              <a:t>NaNo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₃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aq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+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H₂O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(1)</a:t>
            </a:r>
            <a:endParaRPr lang="th-TH" sz="3200" dirty="0" smtClean="0">
              <a:latin typeface="CS ChatThai" pitchFamily="2" charset="-34"/>
              <a:cs typeface="CS ChatThai" pitchFamily="2" charset="-34"/>
            </a:endParaRPr>
          </a:p>
          <a:p>
            <a:pPr marL="457200" lvl="1" indent="0" algn="thaiDist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ประเภทของเกลือ</a:t>
            </a:r>
          </a:p>
          <a:p>
            <a:pPr marL="971550" lvl="1" indent="-514350" algn="thaiDist">
              <a:buFont typeface="+mj-lt"/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เกลือกรด 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คือ เกลือที่ได้จากปฏิกิริยาระหว่างกรดและเบสอ่อน เช่น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NH₄Cl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สารนี้เกิดปฏิกิริยาไฮโดรลิ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ซีส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สารละลายที่ได้มีฤทธิ์เป็นกรด</a:t>
            </a:r>
          </a:p>
          <a:p>
            <a:pPr marL="971550" lvl="1" indent="-514350" algn="thaiDist">
              <a:buFont typeface="+mj-lt"/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เกลือเบส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คือ เกลือที่ได้จากปฏิกิริยาระหว่างเบสแก่และกรดอ่อน เช่น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NaC₂H₃O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₂</a:t>
            </a:r>
          </a:p>
          <a:p>
            <a:pPr marL="971550" lvl="1" indent="-514350" algn="thaiDist">
              <a:buFont typeface="+mj-lt"/>
              <a:buAutoNum type="arabicPeriod"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เกลือกลาง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คือ เกลือที่ได้จากปฏิกิริยาระหว่างกรดแก่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แลพ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เบสแก่ เช่น 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NaCl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4572000" y="2780928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6916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5" y="402174"/>
            <a:ext cx="9084769" cy="6051162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สารละลายอิ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เล็ก</a:t>
            </a:r>
            <a:r>
              <a:rPr lang="th-TH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โทรต์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7"/>
            <a:ext cx="8229600" cy="2664296"/>
          </a:xfrm>
          <a:solidFill>
            <a:srgbClr val="CCFFFF">
              <a:alpha val="90000"/>
            </a:srgbClr>
          </a:solidFill>
        </p:spPr>
        <p:txBody>
          <a:bodyPr>
            <a:normAutofit/>
          </a:bodyPr>
          <a:lstStyle/>
          <a:p>
            <a:pPr marL="457200" lvl="1" indent="0" algn="thaiDist">
              <a:buNone/>
            </a:pP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สารที่ละลายในตัวนำละลายที่มีขั้ว (เช่นน้ำ) สารละลายที่ได้จะนำไฟฟ้าได้ เรียกว่า 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สารละลายอิ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เล็กโทร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ไลต์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  เช่น 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H₂SO₄, HCI, HNO₃, </a:t>
            </a:r>
            <a:r>
              <a:rPr lang="en-US" sz="3200" dirty="0" err="1" smtClean="0">
                <a:latin typeface="CS ChatThai" pitchFamily="2" charset="-34"/>
                <a:cs typeface="CS ChatThai" pitchFamily="2" charset="-34"/>
              </a:rPr>
              <a:t>NaOH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, HC₂H₃O</a:t>
            </a:r>
            <a:r>
              <a:rPr lang="en-US" sz="3200" dirty="0">
                <a:latin typeface="CS ChatThai" pitchFamily="2" charset="-34"/>
                <a:cs typeface="CS ChatThai" pitchFamily="2" charset="-34"/>
              </a:rPr>
              <a:t>₂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, NH₄OH, K₂SO₄, </a:t>
            </a:r>
            <a:r>
              <a:rPr lang="en-US" sz="3200" dirty="0" err="1" smtClean="0">
                <a:latin typeface="CS ChatThai" pitchFamily="2" charset="-34"/>
                <a:cs typeface="CS ChatThai" pitchFamily="2" charset="-34"/>
              </a:rPr>
              <a:t>NaNO</a:t>
            </a:r>
            <a:r>
              <a:rPr lang="en-US" sz="3200" dirty="0" smtClean="0">
                <a:latin typeface="CS ChatThai" pitchFamily="2" charset="-34"/>
                <a:cs typeface="CS ChatThai" pitchFamily="2" charset="-34"/>
              </a:rPr>
              <a:t>₃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613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788016" cy="65253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760640"/>
          </a:xfrm>
        </p:spPr>
        <p:txBody>
          <a:bodyPr>
            <a:normAutofit/>
          </a:bodyPr>
          <a:lstStyle/>
          <a:p>
            <a:pPr algn="thaiDist"/>
            <a:r>
              <a:rPr lang="th-TH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ความต่างศักย์ไฟฟ้า</a:t>
            </a:r>
            <a:r>
              <a:rPr lang="th-TH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  </a:t>
            </a:r>
            <a:r>
              <a:rPr lang="th-TH" sz="3200" dirty="0" smtClean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=&gt;  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พลังงานหรืองานที่ใช้ในการเคลื่อนที่หรือถ่ายเทประจุไฟฟ้า 1 หน่วย จากจุดซึ่งมีศักย์ไฟฟ้าสูงกว่าไปยังจุดที่มีศักย์ไฟฟ้าต่ำกว่าในตัวนั้น</a:t>
            </a:r>
          </a:p>
          <a:p>
            <a:pPr marL="0" indent="0" algn="thaiDist">
              <a:buNone/>
            </a:pPr>
            <a:r>
              <a:rPr lang="th-TH" sz="3200" dirty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dirty="0" smtClean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		</a:t>
            </a:r>
          </a:p>
          <a:p>
            <a:pPr marL="0" indent="0" algn="thaiDist">
              <a:buNone/>
            </a:pPr>
            <a:endParaRPr lang="th-TH" sz="3200" dirty="0" smtClean="0">
              <a:solidFill>
                <a:schemeClr val="bg1"/>
              </a:solidFill>
              <a:latin typeface="CS ChatThai" pitchFamily="2" charset="-34"/>
              <a:cs typeface="CS ChatThai" pitchFamily="2" charset="-34"/>
            </a:endParaRPr>
          </a:p>
          <a:p>
            <a:pPr algn="thaiDist"/>
            <a:r>
              <a:rPr lang="th-TH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แรงเคลื่อนไฟฟ้า</a:t>
            </a:r>
            <a:r>
              <a:rPr lang="th-TH" sz="3200" dirty="0" smtClean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 =&gt; </a:t>
            </a:r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พลังงานหรืองานที่ใช้ในการถ่ายเทหรือเคลื่อนที่ประจุ 1 หน่วย ตลอดวงจรทั้งภายในและภายนอกเซลล์มีค่าเท่ากับผลรวมของความต่างศักย์ไฟฟ้าภายในเซลล์กับความต่างศักย์ไฟฟ้าภายนอกเซลล์มีหน่วยเป็นโวลต์</a:t>
            </a:r>
          </a:p>
          <a:p>
            <a:pPr marL="0" indent="0" algn="thaiDist">
              <a:buNone/>
            </a:pPr>
            <a:r>
              <a:rPr lang="th-TH" sz="3200" dirty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	</a:t>
            </a:r>
            <a:r>
              <a:rPr lang="en-US" sz="3200" dirty="0" smtClean="0">
                <a:solidFill>
                  <a:schemeClr val="bg1"/>
                </a:solidFill>
                <a:latin typeface="CS ChatThai" pitchFamily="2" charset="-34"/>
                <a:cs typeface="CS ChatThai" pitchFamily="2" charset="-34"/>
              </a:rPr>
              <a:t>		</a:t>
            </a:r>
            <a:endParaRPr lang="th-TH" sz="3200" dirty="0">
              <a:solidFill>
                <a:schemeClr val="bg1"/>
              </a:solidFill>
              <a:latin typeface="CS ChatThai" pitchFamily="2" charset="-34"/>
              <a:cs typeface="CS ChatThai" pitchFamily="2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สี่เหลี่ยมผืนผ้า 3"/>
              <p:cNvSpPr/>
              <p:nvPr/>
            </p:nvSpPr>
            <p:spPr>
              <a:xfrm>
                <a:off x="3851920" y="2204864"/>
                <a:ext cx="1526717" cy="94968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3600" dirty="0">
                    <a:latin typeface="CS ChatThai" pitchFamily="2" charset="-34"/>
                    <a:cs typeface="CS ChatThai" pitchFamily="2" charset="-34"/>
                  </a:rPr>
                  <a:t>v</a:t>
                </a:r>
                <a:r>
                  <a:rPr lang="th-TH" sz="3600" dirty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3600" dirty="0">
                    <a:latin typeface="CS ChatThai" pitchFamily="2" charset="-34"/>
                    <a:cs typeface="CS ChatThai" pitchFamily="2" charset="-34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36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</a:rPr>
                          <m:t>W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3600">
                            <a:latin typeface="Cambria Math"/>
                          </a:rPr>
                          <m:t>Q</m:t>
                        </m:r>
                      </m:den>
                    </m:f>
                  </m:oMath>
                </a14:m>
                <a:endParaRPr lang="th-TH" sz="3600" dirty="0"/>
              </a:p>
            </p:txBody>
          </p:sp>
        </mc:Choice>
        <mc:Fallback xmlns="">
          <p:sp>
            <p:nvSpPr>
              <p:cNvPr id="4" name="สี่เหลี่ยมผืนผ้า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204864"/>
                <a:ext cx="1526717" cy="94968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สี่เหลี่ยมผืนผ้า 4"/>
          <p:cNvSpPr/>
          <p:nvPr/>
        </p:nvSpPr>
        <p:spPr>
          <a:xfrm>
            <a:off x="2681899" y="5446965"/>
            <a:ext cx="3780202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thaiDist"/>
            <a:r>
              <a:rPr lang="en-US" sz="3600" dirty="0">
                <a:latin typeface="CS ChatThai" pitchFamily="2" charset="-34"/>
                <a:cs typeface="CS ChatThai" pitchFamily="2" charset="-34"/>
              </a:rPr>
              <a:t>E = ∑v</a:t>
            </a:r>
            <a:r>
              <a:rPr lang="th-TH" sz="3600" dirty="0">
                <a:latin typeface="CS ChatThai" pitchFamily="2" charset="-34"/>
                <a:cs typeface="CS ChatThai" pitchFamily="2" charset="-34"/>
              </a:rPr>
              <a:t> (ใน) + </a:t>
            </a:r>
            <a:r>
              <a:rPr lang="en-US" sz="3600" dirty="0">
                <a:latin typeface="CS ChatThai" pitchFamily="2" charset="-34"/>
                <a:cs typeface="CS ChatThai" pitchFamily="2" charset="-34"/>
              </a:rPr>
              <a:t>∑v</a:t>
            </a:r>
            <a:r>
              <a:rPr lang="th-TH" sz="3600" dirty="0">
                <a:latin typeface="CS ChatThai" pitchFamily="2" charset="-34"/>
                <a:cs typeface="CS ChatThai" pitchFamily="2" charset="-34"/>
              </a:rPr>
              <a:t> (นอก)</a:t>
            </a:r>
          </a:p>
        </p:txBody>
      </p:sp>
    </p:spTree>
    <p:extLst>
      <p:ext uri="{BB962C8B-B14F-4D97-AF65-F5344CB8AC3E}">
        <p14:creationId xmlns:p14="http://schemas.microsoft.com/office/powerpoint/2010/main" val="61028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8748464" cy="6458828"/>
          </a:xfrm>
        </p:spPr>
      </p:pic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990600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หน่วยที่ 8 ปริมาณสารสัมพันธ์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SL KandaModern Extra Pro (กานด" pitchFamily="2" charset="-34"/>
              <a:cs typeface="PSL KandaModern Extra Pro (กานด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284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76"/>
            <a:ext cx="9144000" cy="67508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4752528"/>
              </a:xfrm>
              <a:solidFill>
                <a:srgbClr val="FFFFCC"/>
              </a:solidFill>
            </p:spPr>
            <p:txBody>
              <a:bodyPr>
                <a:normAutofit lnSpcReduction="10000"/>
              </a:bodyPr>
              <a:lstStyle/>
              <a:p>
                <a:pPr marL="0" indent="0" algn="thaiDist">
                  <a:buNone/>
                </a:pPr>
                <a:r>
                  <a:rPr lang="th-TH" sz="3600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PSL KandaModern Extra Pro (กานด" pitchFamily="2" charset="-34"/>
                    <a:cs typeface="PSL KandaModern Extra Pro (กานด" pitchFamily="2" charset="-34"/>
                  </a:rPr>
                  <a:t>โมล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ปริมาณของสารที่มีจำนวนอนุภาคเท่ากับจำนวนอะตอมของคาร์บอน -12 ปริมาณ 12 กรัม</a:t>
                </a:r>
              </a:p>
              <a:p>
                <a:pPr marL="0" indent="0" algn="thaiDist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จำนวน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กับมวลสาร</a:t>
                </a:r>
              </a:p>
              <a:p>
                <a:pPr marL="0" indent="0" algn="thaiDist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1 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อะตอม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6.022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x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10²³ อะตอม</a:t>
                </a:r>
              </a:p>
              <a:p>
                <a:pPr marL="0" indent="0" algn="thaiDist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1 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อะตอมของคาร์บอนมีมวล 12.11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g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ดังนั้น 10 อะตอม ของคาร์บอนจึงมีมวล</a:t>
                </a:r>
              </a:p>
              <a:p>
                <a:pPr marL="0" indent="0" algn="thaiDist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12</m:t>
                        </m:r>
                        <m:r>
                          <a:rPr lang="th-TH" sz="2800" b="0" i="1" smtClean="0">
                            <a:latin typeface="Cambria Math"/>
                          </a:rPr>
                          <m:t>.</m:t>
                        </m:r>
                        <m:r>
                          <a:rPr lang="th-TH" sz="2800" b="0" i="1" smtClean="0">
                            <a:latin typeface="Cambria Math"/>
                          </a:rPr>
                          <m:t>011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</a:rPr>
                          <m:t>g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1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ทางโมล</m:t>
                        </m:r>
                        <m:r>
                          <a:rPr lang="en-US" sz="2800" b="0" i="1" smtClean="0">
                            <a:latin typeface="Cambria Math"/>
                          </a:rPr>
                          <m:t>,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</a:rPr>
                          <m:t>C</m:t>
                        </m:r>
                      </m:den>
                    </m:f>
                  </m:oMath>
                </a14:m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i="1">
                            <a:latin typeface="Cambria Math"/>
                          </a:rPr>
                          <m:t>1</m:t>
                        </m:r>
                        <m:r>
                          <a:rPr lang="th-TH" sz="2800" i="1">
                            <a:latin typeface="Cambria Math"/>
                          </a:rPr>
                          <m:t> </m:t>
                        </m:r>
                        <m:r>
                          <a:rPr lang="th-TH" sz="2800" i="1">
                            <a:latin typeface="Cambria Math"/>
                          </a:rPr>
                          <m:t>ทางโมล</m:t>
                        </m:r>
                        <m:r>
                          <a:rPr lang="en-US" sz="2800" i="1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>
                            <a:latin typeface="Cambria Math"/>
                          </a:rPr>
                          <m:t>C</m:t>
                        </m:r>
                        <m:r>
                          <a:rPr lang="th-TH" sz="2800" i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th-TH" sz="2800" dirty="0">
                            <a:latin typeface="CS ChatThai" pitchFamily="2" charset="-34"/>
                            <a:cs typeface="CS ChatThai" pitchFamily="2" charset="-34"/>
                          </a:rPr>
                          <m:t>6.022 </m:t>
                        </m:r>
                        <m:r>
                          <m:rPr>
                            <m:nor/>
                          </m:rPr>
                          <a:rPr lang="en-US" sz="2800" dirty="0">
                            <a:latin typeface="CS ChatThai" pitchFamily="2" charset="-34"/>
                            <a:cs typeface="CS ChatThai" pitchFamily="2" charset="-3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th-TH" sz="2800" dirty="0">
                            <a:latin typeface="CS ChatThai" pitchFamily="2" charset="-34"/>
                            <a:cs typeface="CS ChatThai" pitchFamily="2" charset="-34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th-TH" sz="2800" dirty="0">
                            <a:latin typeface="CS ChatThai" pitchFamily="2" charset="-34"/>
                            <a:cs typeface="CS ChatThai" pitchFamily="2" charset="-34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th-TH" sz="2800" dirty="0">
                            <a:latin typeface="CS ChatThai" pitchFamily="2" charset="-34"/>
                            <a:cs typeface="CS ChatThai" pitchFamily="2" charset="-34"/>
                          </a:rPr>
                          <m:t>²³</m:t>
                        </m:r>
                        <m:r>
                          <m:rPr>
                            <m:nor/>
                          </m:rPr>
                          <a:rPr lang="th-TH" sz="2800" b="0" i="0" dirty="0" smtClean="0">
                            <a:latin typeface="CS ChatThai" pitchFamily="2" charset="-34"/>
                            <a:cs typeface="CS ChatThai" pitchFamily="2" charset="-34"/>
                          </a:rPr>
                          <m:t>อะตอม</m:t>
                        </m:r>
                      </m:den>
                    </m:f>
                  </m:oMath>
                </a14:m>
                <a:endParaRPr lang="en-US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 algn="thaiDist">
                  <a:buNone/>
                </a:pPr>
                <a:r>
                  <a:rPr lang="en-US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</a:p>
              <a:p>
                <a:pPr marL="0" indent="0" algn="thaiDist">
                  <a:buNone/>
                </a:pPr>
                <a:r>
                  <a:rPr lang="en-US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 1.9945 x 10²³</a:t>
                </a:r>
              </a:p>
              <a:p>
                <a:pPr marL="0" indent="0" algn="thaiDist">
                  <a:buNone/>
                </a:pPr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 algn="thaiDist">
                  <a:buNone/>
                </a:pPr>
                <a:endParaRPr lang="th-TH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4752528"/>
              </a:xfrm>
              <a:blipFill rotWithShape="1">
                <a:blip r:embed="rId3"/>
                <a:stretch>
                  <a:fillRect l="-2370" t="-2953" r="-2370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8543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760640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เลขอาโว</a:t>
            </a:r>
            <a:r>
              <a:rPr lang="th-TH" sz="2800" dirty="0">
                <a:latin typeface="CS ChatThai" pitchFamily="2" charset="-34"/>
                <a:cs typeface="CS ChatThai" pitchFamily="2" charset="-34"/>
              </a:rPr>
              <a:t>ก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าโดร  คือ  6.022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x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10²³</a:t>
            </a:r>
          </a:p>
          <a:p>
            <a:pPr marL="0" indent="0" algn="thaiDist">
              <a:buNone/>
            </a:pP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  เป็นหน่วยปริมาตรในระบบ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SI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ใช้บอกจำนวนอะตอม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โมเมล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กุล หรือไอออน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โม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ลของ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สารใด ๆ มีจำนวนอนุภาคฐานเท่ากับเลขอาโวกาโร เช่น 1 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อะตอมของออกซิเจนมี 6.0222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x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10²³ อะตอม หรือ 6.0222 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x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10²³ อะตอมของออกซิเจนมีมวล 16.00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g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เท่ากับ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โมล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อะตอมของออกซิเจน</a:t>
            </a:r>
          </a:p>
          <a:p>
            <a:pPr marL="0" indent="0" algn="thaiDist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ปริมาตรต่อโม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ลของ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แก๊ส</a:t>
            </a:r>
          </a:p>
          <a:p>
            <a:pPr marL="0" indent="0" algn="thaiDist">
              <a:buNone/>
            </a:pP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โจแซฟ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 – ลุยเก – ลูกซัก ตั้งกฎเกี่ยวกับความดันของแก๊ส กล่าวว่า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“ที่ปริมาตรและจำนวนโม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ลขิง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แก๊สคงที่ ความดันของแก๊สจะแปรผันตรงต่ออุณหภูมิสมบูรณ์” ให้กฎการปริมาตรไว้ว่า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“ที่ภาระอุณหภูมิและความดันเดียวกันปริมาตรของแก๊สที่เข้าทำปฏิกิริยาจะเป็นบัตรเลขจำนวนเต็มที่มีค่าต่ำ”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6952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268760"/>
            <a:ext cx="8064896" cy="4525963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SL KandaModern Extra Pro (กานด" pitchFamily="2" charset="-34"/>
                <a:cs typeface="PSL KandaModern Extra Pro (กานด" pitchFamily="2" charset="-34"/>
              </a:rPr>
              <a:t>สมมติฐานของอาโวกาโดร 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กล่าวว่า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“ภายใต้ภาระอุณหภูมิและความดันเดียวกัน ปริมาตรของแก๊สที่เท่ากันจะมีจำนวนอนุภาคเท่ากัน”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และสุดท้ายสรุปได้ว่า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“ที่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STP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 ปริมาตรของแก๊ส 22.4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dm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³ จะมีมวลเท่ากับ 1 โม</a:t>
            </a:r>
            <a:r>
              <a:rPr lang="th-TH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ลของ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แก๊สที่มีหน่วยเป็นกรัม” 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ปริมาตรที่กล่าวดังนี้ คือ ปริมาตรต่างโม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ลของ</a:t>
            </a:r>
            <a:r>
              <a:rPr lang="th-TH" sz="3200" dirty="0" smtClean="0">
                <a:latin typeface="CS ChatThai" pitchFamily="2" charset="-34"/>
                <a:cs typeface="CS ChatThai" pitchFamily="2" charset="-34"/>
              </a:rPr>
              <a:t>แก๊สหรือปริมาตรโม</a:t>
            </a:r>
            <a:r>
              <a:rPr lang="th-TH" sz="3200" dirty="0" err="1" smtClean="0">
                <a:latin typeface="CS ChatThai" pitchFamily="2" charset="-34"/>
                <a:cs typeface="CS ChatThai" pitchFamily="2" charset="-34"/>
              </a:rPr>
              <a:t>ลาร์</a:t>
            </a:r>
            <a:endParaRPr lang="th-TH" sz="3200" dirty="0">
              <a:latin typeface="CS ChatThai" pitchFamily="2" charset="-34"/>
              <a:cs typeface="CS ChatThai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04384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50168"/>
            <a:ext cx="8229600" cy="9906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ความเข้มของสารละลาย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412776"/>
                <a:ext cx="8229600" cy="4824536"/>
              </a:xfrm>
              <a:solidFill>
                <a:srgbClr val="FFFFCC"/>
              </a:solidFill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th-TH" sz="3200" dirty="0" smtClean="0">
                    <a:latin typeface="CS ChatThai" pitchFamily="2" charset="-34"/>
                    <a:cs typeface="CS ChatThai" pitchFamily="2" charset="-34"/>
                  </a:rPr>
                  <a:t>การบอกค่าความเข้มข้นของสารละลายบอกได้หลายแบบ ดังนี้</a:t>
                </a:r>
              </a:p>
              <a:p>
                <a:pPr marL="0" indent="0">
                  <a:buNone/>
                </a:pPr>
                <a:r>
                  <a:rPr lang="th-TH" sz="3200" dirty="0" smtClean="0">
                    <a:latin typeface="CS ChatThai" pitchFamily="2" charset="-34"/>
                    <a:cs typeface="CS ChatThai" pitchFamily="2" charset="-34"/>
                  </a:rPr>
                  <a:t>      </a:t>
                </a: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1. ค่าร้อยละ</a:t>
                </a:r>
              </a:p>
              <a:p>
                <a:pPr marL="400050" lvl="1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1.1  ร้อยละโดยมวล</a:t>
                </a:r>
              </a:p>
              <a:p>
                <a:pPr marL="400050" lvl="1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1.2  ร้อยละโดยปริมาตรต่อปริมาตร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ปริมาตรของเหลว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ปริมาตรรวมของสารละลาย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400050" lvl="1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1.3  ร้อยละโดยมวลต่อปริมาตร       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มวลของตัวละลาย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ปริมาตร</m:t>
                        </m:r>
                        <m:r>
                          <a:rPr lang="th-TH" sz="2800" i="1">
                            <a:latin typeface="Cambria Math"/>
                          </a:rPr>
                          <m:t>ของสารละลาย</m:t>
                        </m:r>
                      </m:den>
                    </m:f>
                  </m:oMath>
                </a14:m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x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100</a:t>
                </a:r>
              </a:p>
              <a:p>
                <a:pPr marL="400050" lvl="1" indent="0">
                  <a:buNone/>
                </a:pPr>
                <a:r>
                  <a:rPr lang="th-TH" sz="2800" b="1" dirty="0" smtClean="0">
                    <a:latin typeface="CS ChatThai" pitchFamily="2" charset="-34"/>
                    <a:cs typeface="CS ChatThai" pitchFamily="2" charset="-34"/>
                  </a:rPr>
                  <a:t>2. </a:t>
                </a:r>
                <a:r>
                  <a:rPr lang="th-TH" sz="2800" b="1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r>
                  <a:rPr lang="th-TH" sz="2800" b="1" dirty="0" smtClean="0">
                    <a:latin typeface="CS ChatThai" pitchFamily="2" charset="-34"/>
                    <a:cs typeface="CS ChatThai" pitchFamily="2" charset="-34"/>
                  </a:rPr>
                  <a:t>ต่อลูกบาศก์เดซิเมตรหรือโม</a:t>
                </a:r>
                <a:r>
                  <a:rPr lang="th-TH" sz="2800" b="1" dirty="0" err="1" smtClean="0">
                    <a:latin typeface="CS ChatThai" pitchFamily="2" charset="-34"/>
                    <a:cs typeface="CS ChatThai" pitchFamily="2" charset="-34"/>
                  </a:rPr>
                  <a:t>ลาร์</a:t>
                </a:r>
                <a:r>
                  <a:rPr lang="th-TH" sz="2800" b="1" dirty="0" smtClean="0">
                    <a:latin typeface="CS ChatThai" pitchFamily="2" charset="-34"/>
                    <a:cs typeface="CS ChatThai" pitchFamily="2" charset="-34"/>
                  </a:rPr>
                  <a:t>ตี</a:t>
                </a:r>
              </a:p>
              <a:p>
                <a:pPr marL="400050" lvl="1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	โม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ลาร์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ตี	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จำนวน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𝑚𝑜𝑙</m:t>
                        </m:r>
                        <m:r>
                          <a:rPr lang="th-TH" sz="2800" b="0" i="1" smtClean="0">
                            <a:latin typeface="Cambria Math"/>
                          </a:rPr>
                          <m:t> 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ของตัวละลาย</m:t>
                        </m:r>
                      </m:num>
                      <m:den>
                        <m:r>
                          <a:rPr lang="th-TH" sz="2800" i="1">
                            <a:latin typeface="Cambria Math"/>
                          </a:rPr>
                          <m:t>ปร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ิ</m:t>
                        </m:r>
                        <m:r>
                          <a:rPr lang="th-TH" sz="2800" i="1">
                            <a:latin typeface="Cambria Math"/>
                          </a:rPr>
                          <m:t>มาตร</m:t>
                        </m:r>
                        <m:r>
                          <a:rPr lang="en-US" sz="2800" b="0" i="1" smtClean="0">
                            <a:latin typeface="Cambria Math"/>
                          </a:rPr>
                          <m:t>𝑑𝑚</m:t>
                        </m:r>
                        <m:r>
                          <a:rPr lang="en-US" sz="2800" b="0" i="1" smtClean="0">
                            <a:latin typeface="Cambria Math"/>
                          </a:rPr>
                          <m:t>³</m:t>
                        </m:r>
                        <m:r>
                          <a:rPr lang="th-TH" sz="2800" i="1">
                            <a:latin typeface="Cambria Math"/>
                          </a:rPr>
                          <m:t>ของสารละลาย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412776"/>
                <a:ext cx="8229600" cy="4824536"/>
              </a:xfrm>
              <a:blipFill rotWithShape="1">
                <a:blip r:embed="rId3"/>
                <a:stretch>
                  <a:fillRect l="-1926" t="-1643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215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836712"/>
                <a:ext cx="7920880" cy="5184576"/>
              </a:xfrm>
              <a:solidFill>
                <a:srgbClr val="FFFFCC"/>
              </a:solidFill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3. </a:t>
                </a:r>
                <a:r>
                  <a:rPr lang="th-TH" sz="3200" b="1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ต่อกิโลกรัมหรือโมแลลิตี (โม</a:t>
                </a:r>
                <a:r>
                  <a:rPr lang="th-TH" sz="3200" b="1" dirty="0" err="1" smtClean="0">
                    <a:latin typeface="CS ChatThai" pitchFamily="2" charset="-34"/>
                    <a:cs typeface="CS ChatThai" pitchFamily="2" charset="-34"/>
                  </a:rPr>
                  <a:t>แลล</a:t>
                </a: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)</a:t>
                </a:r>
              </a:p>
              <a:p>
                <a:pPr marL="0" indent="0">
                  <a:buNone/>
                </a:pPr>
                <a:r>
                  <a:rPr lang="th-TH" sz="2800" dirty="0">
                    <a:latin typeface="CS ChatThai" pitchFamily="2" charset="-34"/>
                    <a:cs typeface="CS ChatThai" pitchFamily="2" charset="-34"/>
                  </a:rPr>
                  <a:t>	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m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โมล</m:t>
                        </m:r>
                        <m:r>
                          <a:rPr lang="th-TH" sz="2800" i="1">
                            <a:latin typeface="Cambria Math"/>
                          </a:rPr>
                          <m:t>ของตัวละลาย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กิโลกรัมของตัวทำละลาย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4. เศษส่วน</a:t>
                </a:r>
                <a:r>
                  <a:rPr lang="th-TH" sz="3200" b="1" dirty="0" err="1" smtClean="0">
                    <a:latin typeface="CS ChatThai" pitchFamily="2" charset="-34"/>
                    <a:cs typeface="CS ChatThai" pitchFamily="2" charset="-34"/>
                  </a:rPr>
                  <a:t>โมล</a:t>
                </a:r>
                <a:endParaRPr lang="th-TH" sz="3200" b="1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เศษส่วนโม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ล</a:t>
                </a:r>
                <a:r>
                  <a:rPr lang="th-TH" sz="2800" dirty="0" err="1">
                    <a:latin typeface="CS ChatThai" pitchFamily="2" charset="-34"/>
                    <a:cs typeface="CS ChatThai" pitchFamily="2" charset="-34"/>
                  </a:rPr>
                  <a:t>ของ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x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ตัวละลาย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โมล</m:t>
                        </m:r>
                        <m:r>
                          <a:rPr lang="th-TH" sz="2800" i="1">
                            <a:latin typeface="Cambria Math"/>
                          </a:rPr>
                          <m:t>ของตัวละลาย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โมลของตัวละลาย</m:t>
                        </m:r>
                        <m:r>
                          <a:rPr lang="th-TH" sz="2800" b="0" i="1" smtClean="0">
                            <a:latin typeface="Cambria Math"/>
                          </a:rPr>
                          <m:t>+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โมลของตัวทำละลาย</m:t>
                        </m:r>
                      </m:den>
                    </m:f>
                  </m:oMath>
                </a14:m>
                <a:endParaRPr lang="th-TH" sz="2800" dirty="0" smtClean="0">
                  <a:latin typeface="CS ChatThai" pitchFamily="2" charset="-34"/>
                  <a:cs typeface="CS ChatThai" pitchFamily="2" charset="-34"/>
                </a:endParaRPr>
              </a:p>
              <a:p>
                <a:pPr marL="0" indent="0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เศษส่วนโม</a:t>
                </a:r>
                <a:r>
                  <a:rPr lang="th-TH" sz="2800" dirty="0" err="1" smtClean="0">
                    <a:latin typeface="CS ChatThai" pitchFamily="2" charset="-34"/>
                    <a:cs typeface="CS ChatThai" pitchFamily="2" charset="-34"/>
                  </a:rPr>
                  <a:t>ลของ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x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ตัวทำละลาย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=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โมล</m:t>
                        </m:r>
                        <m:r>
                          <a:rPr lang="th-TH" sz="2800" i="1">
                            <a:latin typeface="Cambria Math"/>
                          </a:rPr>
                          <m:t>ของตัวละลาย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  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โมลของตัวละลาย</m:t>
                        </m:r>
                        <m:r>
                          <a:rPr lang="th-TH" sz="2800" b="0" i="1" smtClean="0">
                            <a:latin typeface="Cambria Math"/>
                          </a:rPr>
                          <m:t>+</m:t>
                        </m:r>
                        <m:r>
                          <a:rPr lang="th-TH" sz="2800" b="0" i="1" smtClean="0">
                            <a:latin typeface="Cambria Math"/>
                          </a:rPr>
                          <m:t>โมลของตัวทำละลาย</m:t>
                        </m:r>
                      </m:den>
                    </m:f>
                  </m:oMath>
                </a14:m>
                <a:endParaRPr lang="th-TH" sz="2800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836712"/>
                <a:ext cx="7920880" cy="5184576"/>
              </a:xfrm>
              <a:blipFill rotWithShape="1">
                <a:blip r:embed="rId3"/>
                <a:stretch>
                  <a:fillRect l="-1923" t="-1528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113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1628800"/>
                <a:ext cx="7776864" cy="2448272"/>
              </a:xfrm>
              <a:solidFill>
                <a:srgbClr val="FFFFCC"/>
              </a:solidFill>
            </p:spPr>
            <p:txBody>
              <a:bodyPr>
                <a:normAutofit/>
              </a:bodyPr>
              <a:lstStyle/>
              <a:p>
                <a:pPr marL="0" indent="0" algn="thaiDist">
                  <a:buNone/>
                </a:pPr>
                <a:r>
                  <a:rPr lang="th-TH" sz="3200" b="1" dirty="0" smtClean="0">
                    <a:latin typeface="CS ChatThai" pitchFamily="2" charset="-34"/>
                    <a:cs typeface="CS ChatThai" pitchFamily="2" charset="-34"/>
                  </a:rPr>
                  <a:t>5. หน่วยที่ใช้ระบุความเข้มเข้นของมวลสารพิษ</a:t>
                </a:r>
              </a:p>
              <a:p>
                <a:pPr marL="0" indent="0" algn="thaiDist">
                  <a:buNone/>
                </a:pP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ระบุเป็นเศษส่วน  เช่น  ความเข้มข้นของสาร 1 ส่วนในล้านส่วน (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Part Per million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เรียกย่อเป็น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ppm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) </a:t>
                </a:r>
                <a:r>
                  <a:rPr lang="en-US" sz="2800" dirty="0" smtClean="0">
                    <a:latin typeface="CS ChatThai" pitchFamily="2" charset="-34"/>
                    <a:cs typeface="CS ChatThai" pitchFamily="2" charset="-34"/>
                  </a:rPr>
                  <a:t>ppm </a:t>
                </a:r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ส่วนในล้านส่วน คิดเป็นเศษส่วนคือ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h-TH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h-TH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h-TH" sz="2800" b="0" i="1" smtClean="0">
                            <a:latin typeface="Cambria Math"/>
                          </a:rPr>
                          <m:t>10</m:t>
                        </m:r>
                        <m:r>
                          <a:rPr lang="th-TH" sz="2800" b="0" i="1" smtClean="0">
                            <a:latin typeface="Cambria Math"/>
                          </a:rPr>
                          <m:t>⁶</m:t>
                        </m:r>
                      </m:den>
                    </m:f>
                  </m:oMath>
                </a14:m>
                <a:r>
                  <a:rPr lang="th-TH" sz="2800" dirty="0" smtClean="0">
                    <a:latin typeface="CS ChatThai" pitchFamily="2" charset="-34"/>
                    <a:cs typeface="CS ChatThai" pitchFamily="2" charset="-34"/>
                  </a:rPr>
                  <a:t> หรือ 10⁻⁶</a:t>
                </a:r>
                <a:endParaRPr lang="th-TH" sz="2800" dirty="0">
                  <a:latin typeface="CS ChatThai" pitchFamily="2" charset="-34"/>
                  <a:cs typeface="CS ChatThai" pitchFamily="2" charset="-34"/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1628800"/>
                <a:ext cx="7776864" cy="2448272"/>
              </a:xfrm>
              <a:blipFill rotWithShape="1">
                <a:blip r:embed="rId3"/>
                <a:stretch>
                  <a:fillRect l="-1959" t="-3234" r="-2665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0044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06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มวลของสารในปฏิกิริยาเคมี</a:t>
            </a:r>
            <a:endParaRPr lang="th-TH" sz="40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56584"/>
          </a:xfrm>
          <a:solidFill>
            <a:srgbClr val="FFFFCC">
              <a:alpha val="90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มวล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ของสารในปฏิกิริยา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เคมี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เป็นไปตามกฎทรงมวลซึ่งกล่าวว่า 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“ผลรวมมวลของสารที่เข้าไปเกี่ยวข้องในปฏิกิริยาเคมี มีค่าคงที่”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และเป็นไปตามกฎสัดส่วนคงที่ ซึ่งกล่าวว่า 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“มวลของธาตุที่รวมกันเป็นสารประกอบมีอัตราส่วนโดยมวลคงที่”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ปริมาตรของแก๊สในปฏิกิริยาเคมี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เป็นไปตามกฎของเก-</a:t>
            </a:r>
            <a:r>
              <a:rPr lang="th-TH" sz="2800" dirty="0" err="1" smtClean="0">
                <a:latin typeface="CS ChatThai" pitchFamily="2" charset="-34"/>
                <a:cs typeface="CS ChatThai" pitchFamily="2" charset="-34"/>
              </a:rPr>
              <a:t>ลู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ซัก หรือ เป็นไปตามกฎการรวมปริมาตร ซึ่งกล่าวว่า 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“อัตราส่วนระหว่างปริมาตรของแก๊สที่ทำปฏิกิริยาพอดีกันและปริมาตรที่ได้จากปฏิกิริยาที่อุณหภูมิและความดันเดียวกันเป็นตัวเลขจำนวนเต็มลงตัวต่ำ”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กฎของอาโวกาโดร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กล่าวว่า </a:t>
            </a:r>
            <a:r>
              <a:rPr lang="th-TH" sz="3200" b="1" dirty="0" smtClean="0">
                <a:latin typeface="2006_iannnnnBKK" pitchFamily="2" charset="0"/>
                <a:cs typeface="2006_iannnnnBKK" pitchFamily="2" charset="0"/>
              </a:rPr>
              <a:t>“แก๊สที่มีปริมาตรเท่ากันที่อุณหภูมิและความดันเดียวกันมีจำนวนอนุภาคเท่ากัน”</a:t>
            </a:r>
            <a:endParaRPr lang="th-TH" sz="3200" b="1" dirty="0">
              <a:latin typeface="2006_iannnnnBKK" pitchFamily="2" charset="0"/>
              <a:cs typeface="2006_iannnnnBK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869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01216" y="764704"/>
            <a:ext cx="8003232" cy="5544616"/>
          </a:xfrm>
          <a:solidFill>
            <a:srgbClr val="FFFFCC">
              <a:alpha val="90000"/>
            </a:srgbClr>
          </a:solidFill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สมการเคมี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เป็นการเขียนสั้น ๆ อธิบายถึงปฏิกิริยาที่เกิดขึ้น สารใดเป็นสารตั้งต้น สารใดเป็นผลิตภัณฑ์ สารตั้งต้นเขียนไว้ทางซ้ายมือผลิตภัณฑ์เขียนไว้ทางขวามือ</a:t>
            </a:r>
          </a:p>
          <a:p>
            <a:pPr marL="0" indent="0" algn="thaiDist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S ChatThai" pitchFamily="2" charset="-34"/>
                <a:cs typeface="CS ChatThai" pitchFamily="2" charset="-34"/>
              </a:rPr>
              <a:t>หลักการในการเขียนสมการเคมี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1. สารตั้งต้นเขียนด้านซ้าย ผลิตภัณฑ์เขียนด้านขวา โดยใช้ลูกศร คั่นกลาง (→) ถ้าลูกศรคู่            แสดงว่าปฏิกิริยาเกิดได้ทั้ง 2 ทาง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2. มีเครื่องหมายกากบาท (+) คั่นระหว่างสาร</a:t>
            </a:r>
          </a:p>
          <a:p>
            <a:pPr marL="0" indent="0" algn="thaiDist">
              <a:buNone/>
            </a:pP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3. เงื่อนไขปฏิกิริยาเขียนไว้บนลูกศร  เช่น  ในความร้อน  </a:t>
            </a:r>
          </a:p>
          <a:p>
            <a:pPr marL="0" indent="0" algn="thaiDist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4.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จำนวนโมเลกุลเขียนไว้ข้างหลักสูตร</a:t>
            </a:r>
          </a:p>
          <a:p>
            <a:pPr marL="0" indent="0" algn="thaiDist">
              <a:buNone/>
            </a:pP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5. 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สถานะของสาร ของแข็งใช้ (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s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 ของเหลวใช้ (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l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 แก๊สใช้ (</a:t>
            </a:r>
            <a:r>
              <a:rPr lang="en-US" sz="2800" dirty="0" smtClean="0">
                <a:latin typeface="CS ChatThai" pitchFamily="2" charset="-34"/>
                <a:cs typeface="CS ChatThai" pitchFamily="2" charset="-34"/>
              </a:rPr>
              <a:t>g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 ถ้าสารละลายมีน้ำเป็นตัวทำละลายใช้ (</a:t>
            </a:r>
            <a:r>
              <a:rPr lang="en-US" sz="2800" dirty="0" err="1" smtClean="0">
                <a:latin typeface="CS ChatThai" pitchFamily="2" charset="-34"/>
                <a:cs typeface="CS ChatThai" pitchFamily="2" charset="-34"/>
              </a:rPr>
              <a:t>aq</a:t>
            </a:r>
            <a:r>
              <a:rPr lang="th-TH" sz="2800" dirty="0" smtClean="0">
                <a:latin typeface="CS ChatThai" pitchFamily="2" charset="-34"/>
                <a:cs typeface="CS ChatThai" pitchFamily="2" charset="-34"/>
              </a:rPr>
              <a:t>)</a:t>
            </a:r>
            <a:endParaRPr lang="th-TH" sz="2800" dirty="0">
              <a:latin typeface="CS ChatThai" pitchFamily="2" charset="-34"/>
              <a:cs typeface="CS ChatThai" pitchFamily="2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68799"/>
            <a:ext cx="609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973" y="4247753"/>
            <a:ext cx="2952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79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78"/>
            <a:ext cx="9144000" cy="6750844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5192" y="215062"/>
            <a:ext cx="8229600" cy="8376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การเขียนและดุลสมการเคมีโมเลกุล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980728"/>
            <a:ext cx="8208912" cy="1008112"/>
          </a:xfrm>
          <a:solidFill>
            <a:srgbClr val="FFFFCC">
              <a:alpha val="90000"/>
            </a:srgb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โดยการนำตัวเลขมาเติมข้างหน้าสูตร แล้วนับจำนวนอะตอมของแต่ละธาตุ เช่น โซเดียมทำปฏิกิริยากับน้ำ เขียนสมการได้ดังนี้</a:t>
            </a:r>
          </a:p>
          <a:p>
            <a:pPr marL="0" indent="0">
              <a:buNone/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   	</a:t>
            </a:r>
            <a:r>
              <a:rPr lang="en-US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									</a:t>
            </a:r>
            <a:endPara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  <a:p>
            <a:pPr marL="0" indent="0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2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			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			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		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          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	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         	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BKK" pitchFamily="2" charset="0"/>
              <a:cs typeface="2006_iannnnnBKK" pitchFamily="2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267744" y="1947255"/>
            <a:ext cx="1944216" cy="1815882"/>
          </a:xfrm>
          <a:prstGeom prst="rect">
            <a:avLst/>
          </a:prstGeom>
          <a:solidFill>
            <a:srgbClr val="33CCFF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Na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s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)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+ H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2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O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(1) 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Na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= 1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H  = 2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O  = 1 </a:t>
            </a:r>
            <a:endParaRPr lang="th-TH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932040" y="1916832"/>
            <a:ext cx="2088232" cy="1815882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O  =  1 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H  =  3 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Na = 1</a:t>
            </a:r>
          </a:p>
          <a:p>
            <a:r>
              <a:rPr lang="en-US" dirty="0" err="1">
                <a:latin typeface="CS ChatThai" pitchFamily="2" charset="-34"/>
                <a:cs typeface="CS ChatThai" pitchFamily="2" charset="-34"/>
              </a:rPr>
              <a:t>NaOH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 (1)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+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H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2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g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)</a:t>
            </a:r>
            <a:endParaRPr lang="en-US" dirty="0">
              <a:latin typeface="CS ChatThai" pitchFamily="2" charset="-34"/>
              <a:cs typeface="CS ChatThai" pitchFamily="2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267744" y="4437112"/>
            <a:ext cx="2068868" cy="1815882"/>
          </a:xfrm>
          <a:prstGeom prst="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O  = 2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H  = 4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Na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= 2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2Na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s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)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+ 2H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2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O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(1) </a:t>
            </a:r>
            <a:endParaRPr lang="th-TH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932040" y="4440335"/>
            <a:ext cx="2088232" cy="1815882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2NaOH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 (1)</a:t>
            </a:r>
            <a:r>
              <a:rPr lang="th-TH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+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 </a:t>
            </a:r>
            <a:r>
              <a:rPr lang="en-US" dirty="0">
                <a:latin typeface="CS ChatThai" pitchFamily="2" charset="-34"/>
                <a:cs typeface="CS ChatThai" pitchFamily="2" charset="-34"/>
              </a:rPr>
              <a:t>H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2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(</a:t>
            </a:r>
            <a:r>
              <a:rPr lang="en-US" baseline="-25000" dirty="0">
                <a:latin typeface="CS ChatThai" pitchFamily="2" charset="-34"/>
                <a:cs typeface="CS ChatThai" pitchFamily="2" charset="-34"/>
              </a:rPr>
              <a:t>g</a:t>
            </a:r>
            <a:r>
              <a:rPr lang="th-TH" baseline="-25000" dirty="0">
                <a:latin typeface="CS ChatThai" pitchFamily="2" charset="-34"/>
                <a:cs typeface="CS ChatThai" pitchFamily="2" charset="-34"/>
              </a:rPr>
              <a:t>)</a:t>
            </a:r>
            <a:endParaRPr lang="en-US" dirty="0">
              <a:latin typeface="CS ChatThai" pitchFamily="2" charset="-34"/>
              <a:cs typeface="CS ChatThai" pitchFamily="2" charset="-34"/>
            </a:endParaRP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Na = 2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H  = 4</a:t>
            </a:r>
          </a:p>
          <a:p>
            <a:r>
              <a:rPr lang="en-US" dirty="0">
                <a:latin typeface="CS ChatThai" pitchFamily="2" charset="-34"/>
                <a:cs typeface="CS ChatThai" pitchFamily="2" charset="-34"/>
              </a:rPr>
              <a:t>O  = 2</a:t>
            </a: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267744" y="3645024"/>
            <a:ext cx="4752528" cy="83099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ปัญหาจำนวน  </a:t>
            </a:r>
            <a:r>
              <a:rPr lang="en-US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H</a:t>
            </a:r>
            <a:r>
              <a:rPr lang="th-TH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  ไม่เท่ากัน  </a:t>
            </a:r>
          </a:p>
          <a:p>
            <a:pPr algn="ctr"/>
            <a:r>
              <a:rPr lang="th-TH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4805_KwangMD_Melt" pitchFamily="2" charset="0"/>
                <a:cs typeface="4805_KwangMD_Melt" pitchFamily="2" charset="0"/>
              </a:rPr>
              <a:t>หาตัวเลขมาเติมข้างหน้าสูตร จะได้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746293" y="6281202"/>
            <a:ext cx="1492716" cy="584775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BKK" pitchFamily="2" charset="0"/>
                <a:cs typeface="2006_iannnnnBKK" pitchFamily="2" charset="0"/>
              </a:rPr>
              <a:t>สมการดุลแล้ว</a:t>
            </a:r>
          </a:p>
        </p:txBody>
      </p:sp>
    </p:spTree>
    <p:extLst>
      <p:ext uri="{BB962C8B-B14F-4D97-AF65-F5344CB8AC3E}">
        <p14:creationId xmlns:p14="http://schemas.microsoft.com/office/powerpoint/2010/main" val="124006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ความชัดเจน">
  <a:themeElements>
    <a:clrScheme name="ความชัดเจน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แบบคลาสสิก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ความชัดเจ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1685</TotalTime>
  <Words>4018</Words>
  <Application>Microsoft Office PowerPoint</Application>
  <PresentationFormat>นำเสนอทางหน้าจอ (4:3)</PresentationFormat>
  <Paragraphs>707</Paragraphs>
  <Slides>107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107</vt:i4>
      </vt:variant>
    </vt:vector>
  </HeadingPairs>
  <TitlesOfParts>
    <vt:vector size="125" baseType="lpstr">
      <vt:lpstr>Arial</vt:lpstr>
      <vt:lpstr>Angsana New</vt:lpstr>
      <vt:lpstr>4805KwangMD_Influenza</vt:lpstr>
      <vt:lpstr>PSL Display Pro (พีเอสแอล ดิสเพ</vt:lpstr>
      <vt:lpstr>Cambria Math</vt:lpstr>
      <vt:lpstr>Circular</vt:lpstr>
      <vt:lpstr>Layiji MaHaNiYom V1.41 OT</vt:lpstr>
      <vt:lpstr>PSL KandaModern Extra Pro (กานด</vt:lpstr>
      <vt:lpstr>2006_iannnnnBKK</vt:lpstr>
      <vt:lpstr>Wingdings 2</vt:lpstr>
      <vt:lpstr>4805_KwangMD_Melt</vt:lpstr>
      <vt:lpstr>Adobe Caslon Pro</vt:lpstr>
      <vt:lpstr>Wingdings</vt:lpstr>
      <vt:lpstr>Browallia New</vt:lpstr>
      <vt:lpstr>CS ChatThai</vt:lpstr>
      <vt:lpstr>Cordia New</vt:lpstr>
      <vt:lpstr>Layiji MaHaNiYom V1.41</vt:lpstr>
      <vt:lpstr>ความชัดเจน</vt:lpstr>
      <vt:lpstr>วิทยาศาสตร์และเทคโนโลยีเพื่อชีวิต</vt:lpstr>
      <vt:lpstr>หน่วยที่ 1 ไฟฟ้าสถิต  สนามไฟฟ้า  ศักย์ไฟฟ้า</vt:lpstr>
      <vt:lpstr>งานนำเสนอ PowerPoint</vt:lpstr>
      <vt:lpstr>1. ไฟฟ้ากระแสตรงหรือไฟดีซี 2. ไฟฟ้ากระแสสลับหรือไฟเอซี</vt:lpstr>
      <vt:lpstr> แรงไฟฟ้า (Eletrongnetic Force) </vt:lpstr>
      <vt:lpstr>ประจุไฟฟ้าและศักย์ไฟฟ้า</vt:lpstr>
      <vt:lpstr>งานนำเสนอ PowerPoint</vt:lpstr>
      <vt:lpstr>กระแสไฟฟ้ากับความต้านทาน</vt:lpstr>
      <vt:lpstr>งานนำเสนอ PowerPoint</vt:lpstr>
      <vt:lpstr>หน่วยที่ 2 การเคลื่อนที่</vt:lpstr>
      <vt:lpstr>งานนำเสนอ PowerPoint</vt:lpstr>
      <vt:lpstr>การเปลี่ยนตำแหน่งของวัตถุ</vt:lpstr>
      <vt:lpstr>ปริมาณเวกเตอร์และปริมาณสเกลาร์</vt:lpstr>
      <vt:lpstr>การเคลื่อนที่ในหนึ่งมิติ</vt:lpstr>
      <vt:lpstr>อัตราเร็วเฉลี่ยและอัตราเร็วขณะใดขณะหนึ่ง</vt:lpstr>
      <vt:lpstr>งานนำเสนอ PowerPoint</vt:lpstr>
      <vt:lpstr>หน่วยที่ 3 โมเมนต์และทอร์ก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โมเมนต์ในชีวิตประจำวัน</vt:lpstr>
      <vt:lpstr>การเคลื่อนที่แบบหมุน  ได้แก่</vt:lpstr>
      <vt:lpstr>งานนำเสนอ PowerPoint</vt:lpstr>
      <vt:lpstr>ทอร์กกับการเคลื่อนที่แบบหมุน</vt:lpstr>
      <vt:lpstr>งานนำเสนอ PowerPoint</vt:lpstr>
      <vt:lpstr>หน่วยที่ 4 โมเมนตัม</vt:lpstr>
      <vt:lpstr>งานนำเสนอ PowerPoint</vt:lpstr>
      <vt:lpstr>งานนำเสนอ PowerPoint</vt:lpstr>
      <vt:lpstr>แรงและการเปลี่ยนโมเมนตัม</vt:lpstr>
      <vt:lpstr>การดลและแรงดล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หน่วยที่ 5 เครื่องใช้ไฟฟ้าในงานอาชีพ</vt:lpstr>
      <vt:lpstr>งานนำเสนอ PowerPoint</vt:lpstr>
      <vt:lpstr>งานนำเสนอ PowerPoint</vt:lpstr>
      <vt:lpstr>อุปกรณ์ที่ใช้ในการตัดต่อวงจรไฟฟ้า</vt:lpstr>
      <vt:lpstr>งานนำเสนอ PowerPoint</vt:lpstr>
      <vt:lpstr>วงจรไฟฟ้าในบ้าน</vt:lpstr>
      <vt:lpstr>ไฟฟ้าและเครื่องใช้ไฟฟ้าในงานอาชีพ</vt:lpstr>
      <vt:lpstr>งานนำเสนอ PowerPoint</vt:lpstr>
      <vt:lpstr>งานนำเสนอ PowerPoint</vt:lpstr>
      <vt:lpstr>เครื่องใช้ไฟฟ้าที่ให้ความร้อน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กำลังไฟฟ้า</vt:lpstr>
      <vt:lpstr>วิธีใช้ไฟฟ้าอย่างประหยัดและคุ้มค่า</vt:lpstr>
      <vt:lpstr>อุบัติภัยและความปลอดภัยเกี่ยวกับไฟฟ้า</vt:lpstr>
      <vt:lpstr>งานนำเสนอ PowerPoint</vt:lpstr>
      <vt:lpstr>หน่วยที่ 6 สารและสมบัติของสาร</vt:lpstr>
      <vt:lpstr>งานนำเสนอ PowerPoint</vt:lpstr>
      <vt:lpstr>งานนำเสนอ PowerPoint</vt:lpstr>
      <vt:lpstr>สารละลาย คอลลอยด์ และสารแขวนลอย</vt:lpstr>
      <vt:lpstr>สมบัติทั่วไปของสารละลาย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ธาตุและสารประกอบ</vt:lpstr>
      <vt:lpstr>งานนำเสนอ PowerPoint</vt:lpstr>
      <vt:lpstr>สัญลักษณ์การเรียกชื่อธาตุ</vt:lpstr>
      <vt:lpstr>ปัจจุบันการจำแนกสารโดยใช้เนื้อสารเป็นเกณฑ์</vt:lpstr>
      <vt:lpstr>งานนำเสนอ PowerPoint</vt:lpstr>
      <vt:lpstr>การแยกสารทำให้สารบริสุทธิ์</vt:lpstr>
      <vt:lpstr>หน่วยที่ 7 สารละลายกรด เบส เกลือ</vt:lpstr>
      <vt:lpstr>งานนำเสนอ PowerPoint</vt:lpstr>
      <vt:lpstr>การตรวจสอบความเป็นกรดและเบสของสารละลาย</vt:lpstr>
      <vt:lpstr>pH  ของสารละลายกรดและเบส</vt:lpstr>
      <vt:lpstr>งานนำเสนอ PowerPoint</vt:lpstr>
      <vt:lpstr>ปฏิกิริยาสารละลายกรดและเบส</vt:lpstr>
      <vt:lpstr>สมบัติของสารละลายกรด</vt:lpstr>
      <vt:lpstr>งานนำเสนอ PowerPoint</vt:lpstr>
      <vt:lpstr>ยาลดกรดมีสมบัติอย่างไร</vt:lpstr>
      <vt:lpstr>งานนำเสนอ PowerPoint</vt:lpstr>
      <vt:lpstr>สมบัติของเบส</vt:lpstr>
      <vt:lpstr>เบสที่ควรรู้จัก</vt:lpstr>
      <vt:lpstr>ผลกระทบของสารละลายกรดและเบสต่อสิ่งแวดล้อม</vt:lpstr>
      <vt:lpstr>งานนำเสนอ PowerPoint</vt:lpstr>
      <vt:lpstr>สารละลายอิเล็กโทรต์</vt:lpstr>
      <vt:lpstr>หน่วยที่ 8 ปริมาณสารสัมพันธ์</vt:lpstr>
      <vt:lpstr>งานนำเสนอ PowerPoint</vt:lpstr>
      <vt:lpstr>งานนำเสนอ PowerPoint</vt:lpstr>
      <vt:lpstr>งานนำเสนอ PowerPoint</vt:lpstr>
      <vt:lpstr>ความเข้มของสารละลาย</vt:lpstr>
      <vt:lpstr>งานนำเสนอ PowerPoint</vt:lpstr>
      <vt:lpstr>งานนำเสนอ PowerPoint</vt:lpstr>
      <vt:lpstr>มวลของสารในปฏิกิริยาเคมี</vt:lpstr>
      <vt:lpstr>งานนำเสนอ PowerPoint</vt:lpstr>
      <vt:lpstr>การเขียนและดุลสมการเคมีโมเลกุล</vt:lpstr>
      <vt:lpstr>งานนำเสนอ PowerPoint</vt:lpstr>
      <vt:lpstr>หน่วยที่ 9 สารประกอบไฮโดรคาร์บอน</vt:lpstr>
      <vt:lpstr>งานนำเสนอ PowerPoint</vt:lpstr>
      <vt:lpstr>สารประกอบแอลคีน (Alkene)</vt:lpstr>
      <vt:lpstr>สารประกอบแอลไคน์ (Alkyne)</vt:lpstr>
      <vt:lpstr>สารประกอบไฮโดรคาร์บอนอะโรมาติก</vt:lpstr>
      <vt:lpstr>งานนำเสนอ PowerPoint</vt:lpstr>
      <vt:lpstr>ผลิตภัณฑ์จากนำมันดิบและการใช้ประโยชน์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WIN7</dc:creator>
  <cp:lastModifiedBy>WIN7</cp:lastModifiedBy>
  <cp:revision>148</cp:revision>
  <dcterms:created xsi:type="dcterms:W3CDTF">2015-11-17T06:17:08Z</dcterms:created>
  <dcterms:modified xsi:type="dcterms:W3CDTF">2015-12-12T09:13:47Z</dcterms:modified>
</cp:coreProperties>
</file>