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>
        <p:scale>
          <a:sx n="60" d="100"/>
          <a:sy n="60" d="100"/>
        </p:scale>
        <p:origin x="-1656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4A421A-F3B8-4D15-BA09-DA22DF59F4E3}" type="doc">
      <dgm:prSet loTypeId="urn:microsoft.com/office/officeart/2005/8/layout/radial1" loCatId="cycl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10AAB57C-DC1A-4CA0-B8BB-A16581F0DA10}">
      <dgm:prSet phldrT="[ข้อความ]" custT="1"/>
      <dgm:spPr/>
      <dgm:t>
        <a:bodyPr/>
        <a:lstStyle/>
        <a:p>
          <a:pPr algn="ctr"/>
          <a:r>
            <a:rPr lang="th-TH" sz="1800" b="1" dirty="0" smtClean="0"/>
            <a:t>ความรู้เบื้องต้นเกี่ยวกับ</a:t>
          </a:r>
        </a:p>
        <a:p>
          <a:pPr algn="ctr"/>
          <a:r>
            <a:rPr lang="th-TH" sz="1800" b="1" dirty="0" err="1" smtClean="0"/>
            <a:t>มนุษย</a:t>
          </a:r>
          <a:r>
            <a:rPr lang="th-TH" sz="1800" b="1" dirty="0" smtClean="0"/>
            <a:t>สัมพันธ์</a:t>
          </a:r>
          <a:endParaRPr lang="th-TH" sz="1800" b="1" dirty="0"/>
        </a:p>
      </dgm:t>
    </dgm:pt>
    <dgm:pt modelId="{9A7E0A7B-BD8C-40E6-B8BB-A6944C85EAA2}" type="par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6C6F8451-8240-457D-AF4A-A8B5F9CAF3C1}" type="sibTrans" cxnId="{C2C93A1C-CEB3-4875-8EEF-1F984105CBB5}">
      <dgm:prSet/>
      <dgm:spPr/>
      <dgm:t>
        <a:bodyPr/>
        <a:lstStyle/>
        <a:p>
          <a:pPr algn="ctr"/>
          <a:endParaRPr lang="th-TH"/>
        </a:p>
      </dgm:t>
    </dgm:pt>
    <dgm:pt modelId="{E4A38BDB-239E-426D-9E3F-3B78D1C84B91}">
      <dgm:prSet phldrT="[ข้อความ]" custT="1"/>
      <dgm:spPr/>
      <dgm:t>
        <a:bodyPr/>
        <a:lstStyle/>
        <a:p>
          <a:pPr algn="ctr"/>
          <a:r>
            <a:rPr lang="th-TH" sz="1600" b="1" dirty="0" smtClean="0"/>
            <a:t>ความหมายของ</a:t>
          </a:r>
          <a:r>
            <a:rPr lang="th-TH" sz="1600" b="1" dirty="0" err="1" smtClean="0"/>
            <a:t>มนุษย</a:t>
          </a:r>
          <a:r>
            <a:rPr lang="th-TH" sz="1600" b="1" dirty="0" smtClean="0"/>
            <a:t>สัมพันธ์</a:t>
          </a:r>
          <a:endParaRPr lang="th-TH" sz="1600" b="1" dirty="0"/>
        </a:p>
      </dgm:t>
    </dgm:pt>
    <dgm:pt modelId="{6EF10162-0C0E-4FB9-8D7F-954F23C78494}" type="parTrans" cxnId="{0DEA92ED-C1D5-4765-A921-A82B948F45FC}">
      <dgm:prSet/>
      <dgm:spPr/>
      <dgm:t>
        <a:bodyPr/>
        <a:lstStyle/>
        <a:p>
          <a:pPr algn="ctr"/>
          <a:endParaRPr lang="th-TH"/>
        </a:p>
      </dgm:t>
    </dgm:pt>
    <dgm:pt modelId="{6C0012B6-C32E-4AEC-B11B-27E52BCC9BEA}" type="sibTrans" cxnId="{0DEA92ED-C1D5-4765-A921-A82B948F45FC}">
      <dgm:prSet/>
      <dgm:spPr/>
      <dgm:t>
        <a:bodyPr/>
        <a:lstStyle/>
        <a:p>
          <a:pPr algn="ctr"/>
          <a:endParaRPr lang="th-TH"/>
        </a:p>
      </dgm:t>
    </dgm:pt>
    <dgm:pt modelId="{FD7B01CF-4F9D-4D6A-B9FA-057C7EED6FAA}">
      <dgm:prSet phldrT="[ข้อความ]" custT="1"/>
      <dgm:spPr/>
      <dgm:t>
        <a:bodyPr/>
        <a:lstStyle/>
        <a:p>
          <a:pPr algn="ctr"/>
          <a:r>
            <a:rPr lang="th-TH" sz="1600" b="1" dirty="0" smtClean="0"/>
            <a:t>เทคนิคในการสร้าง</a:t>
          </a:r>
          <a:r>
            <a:rPr lang="th-TH" sz="1600" b="1" dirty="0" err="1" smtClean="0"/>
            <a:t>มนุษย</a:t>
          </a:r>
          <a:r>
            <a:rPr lang="th-TH" sz="1600" b="1" dirty="0" smtClean="0"/>
            <a:t>สัมพันธ์</a:t>
          </a:r>
          <a:endParaRPr lang="th-TH" sz="1600" b="1" dirty="0"/>
        </a:p>
      </dgm:t>
    </dgm:pt>
    <dgm:pt modelId="{7A147245-8478-4C19-9C06-EC04DFFB9155}" type="par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F8DE0DE6-17B1-411F-9FDE-A170CFC48DE7}" type="sibTrans" cxnId="{380F3436-BE71-4194-B9DF-A17A64C5DE85}">
      <dgm:prSet/>
      <dgm:spPr/>
      <dgm:t>
        <a:bodyPr/>
        <a:lstStyle/>
        <a:p>
          <a:pPr algn="ctr"/>
          <a:endParaRPr lang="th-TH"/>
        </a:p>
      </dgm:t>
    </dgm:pt>
    <dgm:pt modelId="{78ED1871-89A8-4C34-9476-85986661BABB}">
      <dgm:prSet phldrT="[ข้อความ]" custT="1"/>
      <dgm:spPr/>
      <dgm:t>
        <a:bodyPr/>
        <a:lstStyle/>
        <a:p>
          <a:pPr algn="ctr"/>
          <a:r>
            <a:rPr lang="th-TH" sz="1600" b="1" dirty="0" smtClean="0"/>
            <a:t>ประโยชน์ของการรู้จักธรรมชาติและความต้องการของมนุษย์</a:t>
          </a:r>
          <a:endParaRPr lang="th-TH" sz="1600" b="1" dirty="0"/>
        </a:p>
      </dgm:t>
    </dgm:pt>
    <dgm:pt modelId="{4D20D958-6D74-413E-9867-91CC383F3C40}" type="par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CD3F8A1-9930-401D-AB27-5AFD26266B66}" type="sibTrans" cxnId="{7F65BFFA-D979-4AEB-93F2-76433BCBDCF7}">
      <dgm:prSet/>
      <dgm:spPr/>
      <dgm:t>
        <a:bodyPr/>
        <a:lstStyle/>
        <a:p>
          <a:pPr algn="ctr"/>
          <a:endParaRPr lang="th-TH"/>
        </a:p>
      </dgm:t>
    </dgm:pt>
    <dgm:pt modelId="{0FAD0A1B-E49F-4C0C-8EB3-5807ECF08119}">
      <dgm:prSet phldrT="[ข้อความ]" custT="1"/>
      <dgm:spPr/>
      <dgm:t>
        <a:bodyPr/>
        <a:lstStyle/>
        <a:p>
          <a:pPr algn="ctr"/>
          <a:r>
            <a:rPr lang="th-TH" sz="1600" b="1" dirty="0" smtClean="0"/>
            <a:t>ความต้องการของมนุษย์</a:t>
          </a:r>
          <a:endParaRPr lang="th-TH" sz="1600" b="1" dirty="0"/>
        </a:p>
      </dgm:t>
    </dgm:pt>
    <dgm:pt modelId="{7EE66723-7959-4BEB-B062-749780C941B6}" type="par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EE8FD25E-CA85-4E65-BCB5-978AADC37D60}" type="sibTrans" cxnId="{C715859B-4302-4B7A-A8A7-B94AE3E3D65B}">
      <dgm:prSet/>
      <dgm:spPr/>
      <dgm:t>
        <a:bodyPr/>
        <a:lstStyle/>
        <a:p>
          <a:pPr algn="ctr"/>
          <a:endParaRPr lang="th-TH"/>
        </a:p>
      </dgm:t>
    </dgm:pt>
    <dgm:pt modelId="{7490D66B-1318-49A4-B741-1743EE320576}">
      <dgm:prSet phldrT="[ข้อความ]" custT="1"/>
      <dgm:spPr/>
      <dgm:t>
        <a:bodyPr/>
        <a:lstStyle/>
        <a:p>
          <a:pPr algn="ctr"/>
          <a:r>
            <a:rPr lang="th-TH" sz="1600" b="1" dirty="0" smtClean="0"/>
            <a:t>ความแตกต่างระหว่างบุคคล</a:t>
          </a:r>
          <a:endParaRPr lang="th-TH" sz="1600" b="1" dirty="0"/>
        </a:p>
      </dgm:t>
    </dgm:pt>
    <dgm:pt modelId="{7061326E-5A1E-4397-88E9-91553EEB4C33}" type="parTrans" cxnId="{F1A22677-8DA7-47DD-810E-EEFC58653B24}">
      <dgm:prSet/>
      <dgm:spPr/>
      <dgm:t>
        <a:bodyPr/>
        <a:lstStyle/>
        <a:p>
          <a:pPr algn="ctr"/>
          <a:endParaRPr lang="th-TH"/>
        </a:p>
      </dgm:t>
    </dgm:pt>
    <dgm:pt modelId="{054A1B7B-941A-4CD8-9A2B-FDAB2C9B1988}" type="sibTrans" cxnId="{F1A22677-8DA7-47DD-810E-EEFC58653B24}">
      <dgm:prSet/>
      <dgm:spPr/>
      <dgm:t>
        <a:bodyPr/>
        <a:lstStyle/>
        <a:p>
          <a:pPr algn="ctr"/>
          <a:endParaRPr lang="th-TH"/>
        </a:p>
      </dgm:t>
    </dgm:pt>
    <dgm:pt modelId="{08486BE3-B8A7-4712-A0EB-9D082346C043}" type="pres">
      <dgm:prSet presAssocID="{584A421A-F3B8-4D15-BA09-DA22DF59F4E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500B385-DC46-41F4-B935-CE54C108AC81}" type="pres">
      <dgm:prSet presAssocID="{10AAB57C-DC1A-4CA0-B8BB-A16581F0DA10}" presName="centerShape" presStyleLbl="node0" presStyleIdx="0" presStyleCnt="1"/>
      <dgm:spPr/>
      <dgm:t>
        <a:bodyPr/>
        <a:lstStyle/>
        <a:p>
          <a:endParaRPr lang="th-TH"/>
        </a:p>
      </dgm:t>
    </dgm:pt>
    <dgm:pt modelId="{A92DEA4E-8E9D-4FE9-83F3-C9FD1B0FE335}" type="pres">
      <dgm:prSet presAssocID="{6EF10162-0C0E-4FB9-8D7F-954F23C78494}" presName="Name9" presStyleLbl="parChTrans1D2" presStyleIdx="0" presStyleCnt="5"/>
      <dgm:spPr/>
      <dgm:t>
        <a:bodyPr/>
        <a:lstStyle/>
        <a:p>
          <a:endParaRPr lang="th-TH"/>
        </a:p>
      </dgm:t>
    </dgm:pt>
    <dgm:pt modelId="{12B2B0A5-FA77-439A-9F6B-B31D713C4F44}" type="pres">
      <dgm:prSet presAssocID="{6EF10162-0C0E-4FB9-8D7F-954F23C78494}" presName="connTx" presStyleLbl="parChTrans1D2" presStyleIdx="0" presStyleCnt="5"/>
      <dgm:spPr/>
      <dgm:t>
        <a:bodyPr/>
        <a:lstStyle/>
        <a:p>
          <a:endParaRPr lang="th-TH"/>
        </a:p>
      </dgm:t>
    </dgm:pt>
    <dgm:pt modelId="{5462166F-060F-4E50-831E-D0D5FA35E73D}" type="pres">
      <dgm:prSet presAssocID="{E4A38BDB-239E-426D-9E3F-3B78D1C84B9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355DDE-5A63-48BB-8C26-7262365B3257}" type="pres">
      <dgm:prSet presAssocID="{7A147245-8478-4C19-9C06-EC04DFFB9155}" presName="Name9" presStyleLbl="parChTrans1D2" presStyleIdx="1" presStyleCnt="5"/>
      <dgm:spPr/>
      <dgm:t>
        <a:bodyPr/>
        <a:lstStyle/>
        <a:p>
          <a:endParaRPr lang="th-TH"/>
        </a:p>
      </dgm:t>
    </dgm:pt>
    <dgm:pt modelId="{03434C99-1DB6-4A85-93A0-35668EFF4D2D}" type="pres">
      <dgm:prSet presAssocID="{7A147245-8478-4C19-9C06-EC04DFFB9155}" presName="connTx" presStyleLbl="parChTrans1D2" presStyleIdx="1" presStyleCnt="5"/>
      <dgm:spPr/>
      <dgm:t>
        <a:bodyPr/>
        <a:lstStyle/>
        <a:p>
          <a:endParaRPr lang="th-TH"/>
        </a:p>
      </dgm:t>
    </dgm:pt>
    <dgm:pt modelId="{5E8DD912-C1C5-45B3-BFF5-80789C5B8F01}" type="pres">
      <dgm:prSet presAssocID="{FD7B01CF-4F9D-4D6A-B9FA-057C7EED6FA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7E8C234-BC60-4269-9507-D1DA5B2B0A13}" type="pres">
      <dgm:prSet presAssocID="{4D20D958-6D74-413E-9867-91CC383F3C40}" presName="Name9" presStyleLbl="parChTrans1D2" presStyleIdx="2" presStyleCnt="5"/>
      <dgm:spPr/>
      <dgm:t>
        <a:bodyPr/>
        <a:lstStyle/>
        <a:p>
          <a:endParaRPr lang="th-TH"/>
        </a:p>
      </dgm:t>
    </dgm:pt>
    <dgm:pt modelId="{46296419-84E1-4CC9-9904-E7894821F092}" type="pres">
      <dgm:prSet presAssocID="{4D20D958-6D74-413E-9867-91CC383F3C40}" presName="connTx" presStyleLbl="parChTrans1D2" presStyleIdx="2" presStyleCnt="5"/>
      <dgm:spPr/>
      <dgm:t>
        <a:bodyPr/>
        <a:lstStyle/>
        <a:p>
          <a:endParaRPr lang="th-TH"/>
        </a:p>
      </dgm:t>
    </dgm:pt>
    <dgm:pt modelId="{8CD5FD3E-22F1-4065-A370-54B1FFF8E29A}" type="pres">
      <dgm:prSet presAssocID="{78ED1871-89A8-4C34-9476-85986661BAB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4B480A9-5F2D-45EB-8C38-B87D05E892B7}" type="pres">
      <dgm:prSet presAssocID="{7EE66723-7959-4BEB-B062-749780C941B6}" presName="Name9" presStyleLbl="parChTrans1D2" presStyleIdx="3" presStyleCnt="5"/>
      <dgm:spPr/>
      <dgm:t>
        <a:bodyPr/>
        <a:lstStyle/>
        <a:p>
          <a:endParaRPr lang="th-TH"/>
        </a:p>
      </dgm:t>
    </dgm:pt>
    <dgm:pt modelId="{FB9C67BE-637C-40FF-93B2-FD57470C5626}" type="pres">
      <dgm:prSet presAssocID="{7EE66723-7959-4BEB-B062-749780C941B6}" presName="connTx" presStyleLbl="parChTrans1D2" presStyleIdx="3" presStyleCnt="5"/>
      <dgm:spPr/>
      <dgm:t>
        <a:bodyPr/>
        <a:lstStyle/>
        <a:p>
          <a:endParaRPr lang="th-TH"/>
        </a:p>
      </dgm:t>
    </dgm:pt>
    <dgm:pt modelId="{EF2CF9AC-091E-48D5-A35C-6F19E2203CA5}" type="pres">
      <dgm:prSet presAssocID="{0FAD0A1B-E49F-4C0C-8EB3-5807ECF0811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A4E0CDF-66AF-4316-A658-CAEF8DEC29C6}" type="pres">
      <dgm:prSet presAssocID="{7061326E-5A1E-4397-88E9-91553EEB4C33}" presName="Name9" presStyleLbl="parChTrans1D2" presStyleIdx="4" presStyleCnt="5"/>
      <dgm:spPr/>
      <dgm:t>
        <a:bodyPr/>
        <a:lstStyle/>
        <a:p>
          <a:endParaRPr lang="th-TH"/>
        </a:p>
      </dgm:t>
    </dgm:pt>
    <dgm:pt modelId="{64C849A7-5569-4564-A48D-0CC736215E8F}" type="pres">
      <dgm:prSet presAssocID="{7061326E-5A1E-4397-88E9-91553EEB4C33}" presName="connTx" presStyleLbl="parChTrans1D2" presStyleIdx="4" presStyleCnt="5"/>
      <dgm:spPr/>
      <dgm:t>
        <a:bodyPr/>
        <a:lstStyle/>
        <a:p>
          <a:endParaRPr lang="th-TH"/>
        </a:p>
      </dgm:t>
    </dgm:pt>
    <dgm:pt modelId="{0B6B835F-D9AD-4585-8105-10356BC5BAD8}" type="pres">
      <dgm:prSet presAssocID="{7490D66B-1318-49A4-B741-1743EE32057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4EAC2A1-66FE-48A0-99DA-D860248FA3A5}" type="presOf" srcId="{584A421A-F3B8-4D15-BA09-DA22DF59F4E3}" destId="{08486BE3-B8A7-4712-A0EB-9D082346C043}" srcOrd="0" destOrd="0" presId="urn:microsoft.com/office/officeart/2005/8/layout/radial1"/>
    <dgm:cxn modelId="{0DEA92ED-C1D5-4765-A921-A82B948F45FC}" srcId="{10AAB57C-DC1A-4CA0-B8BB-A16581F0DA10}" destId="{E4A38BDB-239E-426D-9E3F-3B78D1C84B91}" srcOrd="0" destOrd="0" parTransId="{6EF10162-0C0E-4FB9-8D7F-954F23C78494}" sibTransId="{6C0012B6-C32E-4AEC-B11B-27E52BCC9BEA}"/>
    <dgm:cxn modelId="{FF529BB3-B67F-4D50-8A8C-EC9490749D13}" type="presOf" srcId="{7EE66723-7959-4BEB-B062-749780C941B6}" destId="{54B480A9-5F2D-45EB-8C38-B87D05E892B7}" srcOrd="0" destOrd="0" presId="urn:microsoft.com/office/officeart/2005/8/layout/radial1"/>
    <dgm:cxn modelId="{CA05C871-C02E-4296-A21D-2270F7DB7C98}" type="presOf" srcId="{0FAD0A1B-E49F-4C0C-8EB3-5807ECF08119}" destId="{EF2CF9AC-091E-48D5-A35C-6F19E2203CA5}" srcOrd="0" destOrd="0" presId="urn:microsoft.com/office/officeart/2005/8/layout/radial1"/>
    <dgm:cxn modelId="{F1A22677-8DA7-47DD-810E-EEFC58653B24}" srcId="{10AAB57C-DC1A-4CA0-B8BB-A16581F0DA10}" destId="{7490D66B-1318-49A4-B741-1743EE320576}" srcOrd="4" destOrd="0" parTransId="{7061326E-5A1E-4397-88E9-91553EEB4C33}" sibTransId="{054A1B7B-941A-4CD8-9A2B-FDAB2C9B1988}"/>
    <dgm:cxn modelId="{3CDD0D14-0F7D-460A-9B74-2515D3255D4F}" type="presOf" srcId="{6EF10162-0C0E-4FB9-8D7F-954F23C78494}" destId="{A92DEA4E-8E9D-4FE9-83F3-C9FD1B0FE335}" srcOrd="0" destOrd="0" presId="urn:microsoft.com/office/officeart/2005/8/layout/radial1"/>
    <dgm:cxn modelId="{29A29421-BF4F-4321-933A-C14D9B459320}" type="presOf" srcId="{78ED1871-89A8-4C34-9476-85986661BABB}" destId="{8CD5FD3E-22F1-4065-A370-54B1FFF8E29A}" srcOrd="0" destOrd="0" presId="urn:microsoft.com/office/officeart/2005/8/layout/radial1"/>
    <dgm:cxn modelId="{C715859B-4302-4B7A-A8A7-B94AE3E3D65B}" srcId="{10AAB57C-DC1A-4CA0-B8BB-A16581F0DA10}" destId="{0FAD0A1B-E49F-4C0C-8EB3-5807ECF08119}" srcOrd="3" destOrd="0" parTransId="{7EE66723-7959-4BEB-B062-749780C941B6}" sibTransId="{EE8FD25E-CA85-4E65-BCB5-978AADC37D60}"/>
    <dgm:cxn modelId="{575BE5A7-9E46-476E-8F4A-CB05A66F5BA9}" type="presOf" srcId="{E4A38BDB-239E-426D-9E3F-3B78D1C84B91}" destId="{5462166F-060F-4E50-831E-D0D5FA35E73D}" srcOrd="0" destOrd="0" presId="urn:microsoft.com/office/officeart/2005/8/layout/radial1"/>
    <dgm:cxn modelId="{FD2ED9BE-1A33-45C3-858C-DC6CB2AB7FE5}" type="presOf" srcId="{7A147245-8478-4C19-9C06-EC04DFFB9155}" destId="{0E355DDE-5A63-48BB-8C26-7262365B3257}" srcOrd="0" destOrd="0" presId="urn:microsoft.com/office/officeart/2005/8/layout/radial1"/>
    <dgm:cxn modelId="{C2C93A1C-CEB3-4875-8EEF-1F984105CBB5}" srcId="{584A421A-F3B8-4D15-BA09-DA22DF59F4E3}" destId="{10AAB57C-DC1A-4CA0-B8BB-A16581F0DA10}" srcOrd="0" destOrd="0" parTransId="{9A7E0A7B-BD8C-40E6-B8BB-A6944C85EAA2}" sibTransId="{6C6F8451-8240-457D-AF4A-A8B5F9CAF3C1}"/>
    <dgm:cxn modelId="{BEB9B8E4-5494-402E-8A28-8085AFC86F1C}" type="presOf" srcId="{4D20D958-6D74-413E-9867-91CC383F3C40}" destId="{46296419-84E1-4CC9-9904-E7894821F092}" srcOrd="1" destOrd="0" presId="urn:microsoft.com/office/officeart/2005/8/layout/radial1"/>
    <dgm:cxn modelId="{EA7812CF-6650-43D6-9A17-5049CED9D4F6}" type="presOf" srcId="{4D20D958-6D74-413E-9867-91CC383F3C40}" destId="{E7E8C234-BC60-4269-9507-D1DA5B2B0A13}" srcOrd="0" destOrd="0" presId="urn:microsoft.com/office/officeart/2005/8/layout/radial1"/>
    <dgm:cxn modelId="{B9A145E3-9BBD-414B-82B3-C9EBFDBE88A9}" type="presOf" srcId="{7490D66B-1318-49A4-B741-1743EE320576}" destId="{0B6B835F-D9AD-4585-8105-10356BC5BAD8}" srcOrd="0" destOrd="0" presId="urn:microsoft.com/office/officeart/2005/8/layout/radial1"/>
    <dgm:cxn modelId="{2F9ECF38-907C-4428-9485-5A96658D3184}" type="presOf" srcId="{7EE66723-7959-4BEB-B062-749780C941B6}" destId="{FB9C67BE-637C-40FF-93B2-FD57470C5626}" srcOrd="1" destOrd="0" presId="urn:microsoft.com/office/officeart/2005/8/layout/radial1"/>
    <dgm:cxn modelId="{B879DF55-D1FE-4A31-BF39-303181099405}" type="presOf" srcId="{10AAB57C-DC1A-4CA0-B8BB-A16581F0DA10}" destId="{1500B385-DC46-41F4-B935-CE54C108AC81}" srcOrd="0" destOrd="0" presId="urn:microsoft.com/office/officeart/2005/8/layout/radial1"/>
    <dgm:cxn modelId="{7F65BFFA-D979-4AEB-93F2-76433BCBDCF7}" srcId="{10AAB57C-DC1A-4CA0-B8BB-A16581F0DA10}" destId="{78ED1871-89A8-4C34-9476-85986661BABB}" srcOrd="2" destOrd="0" parTransId="{4D20D958-6D74-413E-9867-91CC383F3C40}" sibTransId="{0CD3F8A1-9930-401D-AB27-5AFD26266B66}"/>
    <dgm:cxn modelId="{7AD4FDEC-CE41-4A5E-A293-B0ED5CE9D16B}" type="presOf" srcId="{6EF10162-0C0E-4FB9-8D7F-954F23C78494}" destId="{12B2B0A5-FA77-439A-9F6B-B31D713C4F44}" srcOrd="1" destOrd="0" presId="urn:microsoft.com/office/officeart/2005/8/layout/radial1"/>
    <dgm:cxn modelId="{61750FC8-01AD-4D6D-8352-AAB52516B93F}" type="presOf" srcId="{7061326E-5A1E-4397-88E9-91553EEB4C33}" destId="{8A4E0CDF-66AF-4316-A658-CAEF8DEC29C6}" srcOrd="0" destOrd="0" presId="urn:microsoft.com/office/officeart/2005/8/layout/radial1"/>
    <dgm:cxn modelId="{1C7EC7C4-92E9-4B86-853C-3C48C1C120DD}" type="presOf" srcId="{7A147245-8478-4C19-9C06-EC04DFFB9155}" destId="{03434C99-1DB6-4A85-93A0-35668EFF4D2D}" srcOrd="1" destOrd="0" presId="urn:microsoft.com/office/officeart/2005/8/layout/radial1"/>
    <dgm:cxn modelId="{380F3436-BE71-4194-B9DF-A17A64C5DE85}" srcId="{10AAB57C-DC1A-4CA0-B8BB-A16581F0DA10}" destId="{FD7B01CF-4F9D-4D6A-B9FA-057C7EED6FAA}" srcOrd="1" destOrd="0" parTransId="{7A147245-8478-4C19-9C06-EC04DFFB9155}" sibTransId="{F8DE0DE6-17B1-411F-9FDE-A170CFC48DE7}"/>
    <dgm:cxn modelId="{A4868127-0B14-42A4-86FB-53E552D2E594}" type="presOf" srcId="{FD7B01CF-4F9D-4D6A-B9FA-057C7EED6FAA}" destId="{5E8DD912-C1C5-45B3-BFF5-80789C5B8F01}" srcOrd="0" destOrd="0" presId="urn:microsoft.com/office/officeart/2005/8/layout/radial1"/>
    <dgm:cxn modelId="{096F79AA-923E-46CE-A75C-65A2ADBA4AB7}" type="presOf" srcId="{7061326E-5A1E-4397-88E9-91553EEB4C33}" destId="{64C849A7-5569-4564-A48D-0CC736215E8F}" srcOrd="1" destOrd="0" presId="urn:microsoft.com/office/officeart/2005/8/layout/radial1"/>
    <dgm:cxn modelId="{48206802-132D-45A9-9493-4554CCFFC3F2}" type="presParOf" srcId="{08486BE3-B8A7-4712-A0EB-9D082346C043}" destId="{1500B385-DC46-41F4-B935-CE54C108AC81}" srcOrd="0" destOrd="0" presId="urn:microsoft.com/office/officeart/2005/8/layout/radial1"/>
    <dgm:cxn modelId="{74F3CAED-FC92-4A62-81D7-8378164B22BF}" type="presParOf" srcId="{08486BE3-B8A7-4712-A0EB-9D082346C043}" destId="{A92DEA4E-8E9D-4FE9-83F3-C9FD1B0FE335}" srcOrd="1" destOrd="0" presId="urn:microsoft.com/office/officeart/2005/8/layout/radial1"/>
    <dgm:cxn modelId="{9CB2EC1F-609F-4E6E-BA96-BE7365BEA83F}" type="presParOf" srcId="{A92DEA4E-8E9D-4FE9-83F3-C9FD1B0FE335}" destId="{12B2B0A5-FA77-439A-9F6B-B31D713C4F44}" srcOrd="0" destOrd="0" presId="urn:microsoft.com/office/officeart/2005/8/layout/radial1"/>
    <dgm:cxn modelId="{D10889F1-9D23-49A0-A968-954628C392CB}" type="presParOf" srcId="{08486BE3-B8A7-4712-A0EB-9D082346C043}" destId="{5462166F-060F-4E50-831E-D0D5FA35E73D}" srcOrd="2" destOrd="0" presId="urn:microsoft.com/office/officeart/2005/8/layout/radial1"/>
    <dgm:cxn modelId="{24739EDB-ACCF-419C-B71A-1F15B2E15637}" type="presParOf" srcId="{08486BE3-B8A7-4712-A0EB-9D082346C043}" destId="{0E355DDE-5A63-48BB-8C26-7262365B3257}" srcOrd="3" destOrd="0" presId="urn:microsoft.com/office/officeart/2005/8/layout/radial1"/>
    <dgm:cxn modelId="{719474B9-484B-4927-874D-58A1D626CE50}" type="presParOf" srcId="{0E355DDE-5A63-48BB-8C26-7262365B3257}" destId="{03434C99-1DB6-4A85-93A0-35668EFF4D2D}" srcOrd="0" destOrd="0" presId="urn:microsoft.com/office/officeart/2005/8/layout/radial1"/>
    <dgm:cxn modelId="{AAD2A761-2DE6-4B13-B956-FCF695D27A39}" type="presParOf" srcId="{08486BE3-B8A7-4712-A0EB-9D082346C043}" destId="{5E8DD912-C1C5-45B3-BFF5-80789C5B8F01}" srcOrd="4" destOrd="0" presId="urn:microsoft.com/office/officeart/2005/8/layout/radial1"/>
    <dgm:cxn modelId="{F2434F0A-A973-419A-BC5F-07BF18CB3C9E}" type="presParOf" srcId="{08486BE3-B8A7-4712-A0EB-9D082346C043}" destId="{E7E8C234-BC60-4269-9507-D1DA5B2B0A13}" srcOrd="5" destOrd="0" presId="urn:microsoft.com/office/officeart/2005/8/layout/radial1"/>
    <dgm:cxn modelId="{CCC23A50-998B-4612-BFB1-DEDFF9184003}" type="presParOf" srcId="{E7E8C234-BC60-4269-9507-D1DA5B2B0A13}" destId="{46296419-84E1-4CC9-9904-E7894821F092}" srcOrd="0" destOrd="0" presId="urn:microsoft.com/office/officeart/2005/8/layout/radial1"/>
    <dgm:cxn modelId="{4A8EB1DF-BB28-4DFD-9EDF-794D2E80B255}" type="presParOf" srcId="{08486BE3-B8A7-4712-A0EB-9D082346C043}" destId="{8CD5FD3E-22F1-4065-A370-54B1FFF8E29A}" srcOrd="6" destOrd="0" presId="urn:microsoft.com/office/officeart/2005/8/layout/radial1"/>
    <dgm:cxn modelId="{4B27B3C6-703A-4E86-B1F8-58880A14F659}" type="presParOf" srcId="{08486BE3-B8A7-4712-A0EB-9D082346C043}" destId="{54B480A9-5F2D-45EB-8C38-B87D05E892B7}" srcOrd="7" destOrd="0" presId="urn:microsoft.com/office/officeart/2005/8/layout/radial1"/>
    <dgm:cxn modelId="{56996959-F865-406C-B34C-7CFB4D77E1E1}" type="presParOf" srcId="{54B480A9-5F2D-45EB-8C38-B87D05E892B7}" destId="{FB9C67BE-637C-40FF-93B2-FD57470C5626}" srcOrd="0" destOrd="0" presId="urn:microsoft.com/office/officeart/2005/8/layout/radial1"/>
    <dgm:cxn modelId="{B5816DAE-4EEB-48FD-BB7E-DDCD8103C8E7}" type="presParOf" srcId="{08486BE3-B8A7-4712-A0EB-9D082346C043}" destId="{EF2CF9AC-091E-48D5-A35C-6F19E2203CA5}" srcOrd="8" destOrd="0" presId="urn:microsoft.com/office/officeart/2005/8/layout/radial1"/>
    <dgm:cxn modelId="{D868E463-358E-49FE-AEB1-4EF3CC5CD108}" type="presParOf" srcId="{08486BE3-B8A7-4712-A0EB-9D082346C043}" destId="{8A4E0CDF-66AF-4316-A658-CAEF8DEC29C6}" srcOrd="9" destOrd="0" presId="urn:microsoft.com/office/officeart/2005/8/layout/radial1"/>
    <dgm:cxn modelId="{119ABF00-3CE0-45A2-A811-A13B222C1DF5}" type="presParOf" srcId="{8A4E0CDF-66AF-4316-A658-CAEF8DEC29C6}" destId="{64C849A7-5569-4564-A48D-0CC736215E8F}" srcOrd="0" destOrd="0" presId="urn:microsoft.com/office/officeart/2005/8/layout/radial1"/>
    <dgm:cxn modelId="{3D34F8E4-4D24-4DDD-8FC1-03FA4D913500}" type="presParOf" srcId="{08486BE3-B8A7-4712-A0EB-9D082346C043}" destId="{0B6B835F-D9AD-4585-8105-10356BC5BAD8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21C9FC-3583-4DF9-AE78-89F42E470423}" type="doc">
      <dgm:prSet loTypeId="urn:microsoft.com/office/officeart/2005/8/layout/pyramid1" loCatId="pyramid" qsTypeId="urn:microsoft.com/office/officeart/2005/8/quickstyle/simple1" qsCatId="simple" csTypeId="urn:microsoft.com/office/officeart/2005/8/colors/colorful5" csCatId="colorful" phldr="1"/>
      <dgm:spPr/>
    </dgm:pt>
    <dgm:pt modelId="{84B3377A-D97E-4582-9AD2-00829C03E140}">
      <dgm:prSet phldrT="[ข้อความ]"/>
      <dgm:spPr/>
      <dgm:t>
        <a:bodyPr/>
        <a:lstStyle/>
        <a:p>
          <a:r>
            <a:rPr lang="th-TH" dirty="0" smtClean="0">
              <a:cs typeface="+mj-cs"/>
            </a:rPr>
            <a:t>ความมีเกียรติและฐานะ ตำแหน่ง</a:t>
          </a:r>
          <a:endParaRPr lang="th-TH" dirty="0">
            <a:cs typeface="+mj-cs"/>
          </a:endParaRPr>
        </a:p>
      </dgm:t>
    </dgm:pt>
    <dgm:pt modelId="{48A83974-B26A-46AB-836C-8BC9472F592F}" type="parTrans" cxnId="{2D78B40D-1643-4BF9-ACE5-6F6C8B9554B0}">
      <dgm:prSet/>
      <dgm:spPr/>
      <dgm:t>
        <a:bodyPr/>
        <a:lstStyle/>
        <a:p>
          <a:endParaRPr lang="th-TH"/>
        </a:p>
      </dgm:t>
    </dgm:pt>
    <dgm:pt modelId="{E4F76544-4BC2-47F1-AFE9-81A604CF2576}" type="sibTrans" cxnId="{2D78B40D-1643-4BF9-ACE5-6F6C8B9554B0}">
      <dgm:prSet/>
      <dgm:spPr/>
      <dgm:t>
        <a:bodyPr/>
        <a:lstStyle/>
        <a:p>
          <a:endParaRPr lang="th-TH"/>
        </a:p>
      </dgm:t>
    </dgm:pt>
    <dgm:pt modelId="{4177DD71-8E93-4ABE-A306-42C80440EFB8}">
      <dgm:prSet phldrT="[ข้อความ]"/>
      <dgm:spPr/>
      <dgm:t>
        <a:bodyPr/>
        <a:lstStyle/>
        <a:p>
          <a:r>
            <a:rPr lang="th-TH" dirty="0" smtClean="0">
              <a:cs typeface="+mj-cs"/>
            </a:rPr>
            <a:t>ความเป็นเจ้าของและกิจกรรมทางสังคม</a:t>
          </a:r>
          <a:endParaRPr lang="th-TH" dirty="0">
            <a:cs typeface="+mj-cs"/>
          </a:endParaRPr>
        </a:p>
      </dgm:t>
    </dgm:pt>
    <dgm:pt modelId="{F495AA9F-49AE-439E-AB69-4131FB199EB3}" type="parTrans" cxnId="{94EC2146-3A5D-4635-BDAD-86FE6EAC9183}">
      <dgm:prSet/>
      <dgm:spPr/>
      <dgm:t>
        <a:bodyPr/>
        <a:lstStyle/>
        <a:p>
          <a:endParaRPr lang="th-TH"/>
        </a:p>
      </dgm:t>
    </dgm:pt>
    <dgm:pt modelId="{E97BD2DA-CADE-4E2B-97EE-ED3823BE1ED0}" type="sibTrans" cxnId="{94EC2146-3A5D-4635-BDAD-86FE6EAC9183}">
      <dgm:prSet/>
      <dgm:spPr/>
      <dgm:t>
        <a:bodyPr/>
        <a:lstStyle/>
        <a:p>
          <a:endParaRPr lang="th-TH"/>
        </a:p>
      </dgm:t>
    </dgm:pt>
    <dgm:pt modelId="{C8CD3634-727C-4063-84C9-91BC3844FCA5}">
      <dgm:prSet phldrT="[ข้อความ]"/>
      <dgm:spPr/>
      <dgm:t>
        <a:bodyPr/>
        <a:lstStyle/>
        <a:p>
          <a:r>
            <a:rPr lang="th-TH" dirty="0" smtClean="0">
              <a:cs typeface="+mj-cs"/>
            </a:rPr>
            <a:t>ความปลอดภัยและความมั่นคงในชีวิต</a:t>
          </a:r>
          <a:endParaRPr lang="th-TH" dirty="0">
            <a:cs typeface="+mj-cs"/>
          </a:endParaRPr>
        </a:p>
      </dgm:t>
    </dgm:pt>
    <dgm:pt modelId="{038341CB-AD38-416D-8DC8-BE27B4595696}" type="parTrans" cxnId="{17E49FDE-B288-42A0-9B1E-A14006134C7E}">
      <dgm:prSet/>
      <dgm:spPr/>
      <dgm:t>
        <a:bodyPr/>
        <a:lstStyle/>
        <a:p>
          <a:endParaRPr lang="th-TH"/>
        </a:p>
      </dgm:t>
    </dgm:pt>
    <dgm:pt modelId="{3981E6C0-00B6-41A8-8A7B-DA2437BC7451}" type="sibTrans" cxnId="{17E49FDE-B288-42A0-9B1E-A14006134C7E}">
      <dgm:prSet/>
      <dgm:spPr/>
      <dgm:t>
        <a:bodyPr/>
        <a:lstStyle/>
        <a:p>
          <a:endParaRPr lang="th-TH"/>
        </a:p>
      </dgm:t>
    </dgm:pt>
    <dgm:pt modelId="{D534579E-B9B4-48A5-A2BA-EA6A735FE2D1}">
      <dgm:prSet phldrT="[ข้อความ]"/>
      <dgm:spPr/>
      <dgm:t>
        <a:bodyPr/>
        <a:lstStyle/>
        <a:p>
          <a:r>
            <a:rPr lang="th-TH" dirty="0" smtClean="0">
              <a:cs typeface="+mj-cs"/>
            </a:rPr>
            <a:t>ความต้องการทางกาย เช่น ปัจจัยสี่ และการถ่ายทอดพันธุกรรม</a:t>
          </a:r>
          <a:endParaRPr lang="th-TH" dirty="0">
            <a:cs typeface="+mj-cs"/>
          </a:endParaRPr>
        </a:p>
      </dgm:t>
    </dgm:pt>
    <dgm:pt modelId="{7130912F-3A9E-476E-A6AF-F9CDDA1AD04C}" type="parTrans" cxnId="{00CCFB85-A8DA-4702-868F-1E1CBFFE4CD6}">
      <dgm:prSet/>
      <dgm:spPr/>
      <dgm:t>
        <a:bodyPr/>
        <a:lstStyle/>
        <a:p>
          <a:endParaRPr lang="th-TH"/>
        </a:p>
      </dgm:t>
    </dgm:pt>
    <dgm:pt modelId="{4B563F81-3221-4AB6-A11F-D84B0DF91FCC}" type="sibTrans" cxnId="{00CCFB85-A8DA-4702-868F-1E1CBFFE4CD6}">
      <dgm:prSet/>
      <dgm:spPr/>
      <dgm:t>
        <a:bodyPr/>
        <a:lstStyle/>
        <a:p>
          <a:endParaRPr lang="th-TH"/>
        </a:p>
      </dgm:t>
    </dgm:pt>
    <dgm:pt modelId="{CA3DB035-6C1D-41D3-9853-52861659C447}">
      <dgm:prSet phldrT="[ข้อความ]" phldr="1"/>
      <dgm:spPr/>
      <dgm:t>
        <a:bodyPr/>
        <a:lstStyle/>
        <a:p>
          <a:endParaRPr lang="th-TH" dirty="0">
            <a:cs typeface="+mj-cs"/>
          </a:endParaRPr>
        </a:p>
      </dgm:t>
    </dgm:pt>
    <dgm:pt modelId="{7FF61282-4F77-44DD-85EF-7B3DE705ACE2}" type="sibTrans" cxnId="{8C6580F1-E8BE-473F-8A5D-C30D96F5AF7B}">
      <dgm:prSet/>
      <dgm:spPr/>
      <dgm:t>
        <a:bodyPr/>
        <a:lstStyle/>
        <a:p>
          <a:endParaRPr lang="th-TH"/>
        </a:p>
      </dgm:t>
    </dgm:pt>
    <dgm:pt modelId="{235D5927-A59F-4A1A-9724-A0A9606D56BB}" type="parTrans" cxnId="{8C6580F1-E8BE-473F-8A5D-C30D96F5AF7B}">
      <dgm:prSet/>
      <dgm:spPr/>
      <dgm:t>
        <a:bodyPr/>
        <a:lstStyle/>
        <a:p>
          <a:endParaRPr lang="th-TH"/>
        </a:p>
      </dgm:t>
    </dgm:pt>
    <dgm:pt modelId="{476BF809-553E-476B-A5DC-062574CE5221}" type="pres">
      <dgm:prSet presAssocID="{E321C9FC-3583-4DF9-AE78-89F42E470423}" presName="Name0" presStyleCnt="0">
        <dgm:presLayoutVars>
          <dgm:dir/>
          <dgm:animLvl val="lvl"/>
          <dgm:resizeHandles val="exact"/>
        </dgm:presLayoutVars>
      </dgm:prSet>
      <dgm:spPr/>
    </dgm:pt>
    <dgm:pt modelId="{F74805D6-F740-450F-9BEB-37681C7CF75F}" type="pres">
      <dgm:prSet presAssocID="{CA3DB035-6C1D-41D3-9853-52861659C447}" presName="Name8" presStyleCnt="0"/>
      <dgm:spPr/>
    </dgm:pt>
    <dgm:pt modelId="{8E7D16AB-EAF0-4AFF-A610-DAE0724FE25C}" type="pres">
      <dgm:prSet presAssocID="{CA3DB035-6C1D-41D3-9853-52861659C447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E48DC16-ECE5-4219-9BC4-7177CC7B428C}" type="pres">
      <dgm:prSet presAssocID="{CA3DB035-6C1D-41D3-9853-52861659C44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37E98F3-5E20-40DB-92B1-625956292719}" type="pres">
      <dgm:prSet presAssocID="{84B3377A-D97E-4582-9AD2-00829C03E140}" presName="Name8" presStyleCnt="0"/>
      <dgm:spPr/>
    </dgm:pt>
    <dgm:pt modelId="{A8882604-9099-4AE6-B8EC-5319AA61388F}" type="pres">
      <dgm:prSet presAssocID="{84B3377A-D97E-4582-9AD2-00829C03E140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1A9B587-F32E-4541-8966-42354539200A}" type="pres">
      <dgm:prSet presAssocID="{84B3377A-D97E-4582-9AD2-00829C03E14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973EF5D-9B71-4D72-8355-B812A15BED9C}" type="pres">
      <dgm:prSet presAssocID="{4177DD71-8E93-4ABE-A306-42C80440EFB8}" presName="Name8" presStyleCnt="0"/>
      <dgm:spPr/>
    </dgm:pt>
    <dgm:pt modelId="{38B0B979-13C1-4CFF-BD39-581A4337BA88}" type="pres">
      <dgm:prSet presAssocID="{4177DD71-8E93-4ABE-A306-42C80440EFB8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F399EA9-202E-411C-AB56-73F50FDA46B8}" type="pres">
      <dgm:prSet presAssocID="{4177DD71-8E93-4ABE-A306-42C80440EFB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45B66E7-47F5-404C-9B63-E42FABF6407D}" type="pres">
      <dgm:prSet presAssocID="{C8CD3634-727C-4063-84C9-91BC3844FCA5}" presName="Name8" presStyleCnt="0"/>
      <dgm:spPr/>
    </dgm:pt>
    <dgm:pt modelId="{A56076D7-1E99-4111-B47B-5C418179A0C1}" type="pres">
      <dgm:prSet presAssocID="{C8CD3634-727C-4063-84C9-91BC3844FCA5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CC5E61C-CA45-4CE7-B16C-2A66AF35C254}" type="pres">
      <dgm:prSet presAssocID="{C8CD3634-727C-4063-84C9-91BC3844FCA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0F319EE-F4FC-4BC9-B102-3B271C663B94}" type="pres">
      <dgm:prSet presAssocID="{D534579E-B9B4-48A5-A2BA-EA6A735FE2D1}" presName="Name8" presStyleCnt="0"/>
      <dgm:spPr/>
    </dgm:pt>
    <dgm:pt modelId="{BAA3F761-25DF-4CEA-BD63-8E57E0F4B787}" type="pres">
      <dgm:prSet presAssocID="{D534579E-B9B4-48A5-A2BA-EA6A735FE2D1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B108A8F-CD12-4E8F-B280-35F3FD7F9A28}" type="pres">
      <dgm:prSet presAssocID="{D534579E-B9B4-48A5-A2BA-EA6A735FE2D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F8B589F-B084-4B31-9C6A-DAFA1C91488A}" type="presOf" srcId="{84B3377A-D97E-4582-9AD2-00829C03E140}" destId="{F1A9B587-F32E-4541-8966-42354539200A}" srcOrd="1" destOrd="0" presId="urn:microsoft.com/office/officeart/2005/8/layout/pyramid1"/>
    <dgm:cxn modelId="{8C6580F1-E8BE-473F-8A5D-C30D96F5AF7B}" srcId="{E321C9FC-3583-4DF9-AE78-89F42E470423}" destId="{CA3DB035-6C1D-41D3-9853-52861659C447}" srcOrd="0" destOrd="0" parTransId="{235D5927-A59F-4A1A-9724-A0A9606D56BB}" sibTransId="{7FF61282-4F77-44DD-85EF-7B3DE705ACE2}"/>
    <dgm:cxn modelId="{C2F3AD7B-A16C-4A19-BB5B-DC841B566F06}" type="presOf" srcId="{D534579E-B9B4-48A5-A2BA-EA6A735FE2D1}" destId="{BAA3F761-25DF-4CEA-BD63-8E57E0F4B787}" srcOrd="0" destOrd="0" presId="urn:microsoft.com/office/officeart/2005/8/layout/pyramid1"/>
    <dgm:cxn modelId="{469EAB71-1718-4CE8-8C06-E261D367CB5D}" type="presOf" srcId="{84B3377A-D97E-4582-9AD2-00829C03E140}" destId="{A8882604-9099-4AE6-B8EC-5319AA61388F}" srcOrd="0" destOrd="0" presId="urn:microsoft.com/office/officeart/2005/8/layout/pyramid1"/>
    <dgm:cxn modelId="{9539DAD4-6243-49FD-88EC-2C6006C6C9E8}" type="presOf" srcId="{CA3DB035-6C1D-41D3-9853-52861659C447}" destId="{8E7D16AB-EAF0-4AFF-A610-DAE0724FE25C}" srcOrd="0" destOrd="0" presId="urn:microsoft.com/office/officeart/2005/8/layout/pyramid1"/>
    <dgm:cxn modelId="{00CCFB85-A8DA-4702-868F-1E1CBFFE4CD6}" srcId="{E321C9FC-3583-4DF9-AE78-89F42E470423}" destId="{D534579E-B9B4-48A5-A2BA-EA6A735FE2D1}" srcOrd="4" destOrd="0" parTransId="{7130912F-3A9E-476E-A6AF-F9CDDA1AD04C}" sibTransId="{4B563F81-3221-4AB6-A11F-D84B0DF91FCC}"/>
    <dgm:cxn modelId="{6D4C4248-F4BC-414E-9EDF-ADCC25B1FD57}" type="presOf" srcId="{C8CD3634-727C-4063-84C9-91BC3844FCA5}" destId="{A56076D7-1E99-4111-B47B-5C418179A0C1}" srcOrd="0" destOrd="0" presId="urn:microsoft.com/office/officeart/2005/8/layout/pyramid1"/>
    <dgm:cxn modelId="{9BC81342-EAB6-477F-9D30-0923861F44A3}" type="presOf" srcId="{4177DD71-8E93-4ABE-A306-42C80440EFB8}" destId="{DF399EA9-202E-411C-AB56-73F50FDA46B8}" srcOrd="1" destOrd="0" presId="urn:microsoft.com/office/officeart/2005/8/layout/pyramid1"/>
    <dgm:cxn modelId="{157719EA-53E7-4A37-BD22-E53D91174EC3}" type="presOf" srcId="{D534579E-B9B4-48A5-A2BA-EA6A735FE2D1}" destId="{6B108A8F-CD12-4E8F-B280-35F3FD7F9A28}" srcOrd="1" destOrd="0" presId="urn:microsoft.com/office/officeart/2005/8/layout/pyramid1"/>
    <dgm:cxn modelId="{96C06306-B74F-4D3D-9D5B-25CBFF929758}" type="presOf" srcId="{CA3DB035-6C1D-41D3-9853-52861659C447}" destId="{5E48DC16-ECE5-4219-9BC4-7177CC7B428C}" srcOrd="1" destOrd="0" presId="urn:microsoft.com/office/officeart/2005/8/layout/pyramid1"/>
    <dgm:cxn modelId="{94EC2146-3A5D-4635-BDAD-86FE6EAC9183}" srcId="{E321C9FC-3583-4DF9-AE78-89F42E470423}" destId="{4177DD71-8E93-4ABE-A306-42C80440EFB8}" srcOrd="2" destOrd="0" parTransId="{F495AA9F-49AE-439E-AB69-4131FB199EB3}" sibTransId="{E97BD2DA-CADE-4E2B-97EE-ED3823BE1ED0}"/>
    <dgm:cxn modelId="{A68D51B6-D1E7-4FF7-9901-51C3A6144C0B}" type="presOf" srcId="{C8CD3634-727C-4063-84C9-91BC3844FCA5}" destId="{7CC5E61C-CA45-4CE7-B16C-2A66AF35C254}" srcOrd="1" destOrd="0" presId="urn:microsoft.com/office/officeart/2005/8/layout/pyramid1"/>
    <dgm:cxn modelId="{17E49FDE-B288-42A0-9B1E-A14006134C7E}" srcId="{E321C9FC-3583-4DF9-AE78-89F42E470423}" destId="{C8CD3634-727C-4063-84C9-91BC3844FCA5}" srcOrd="3" destOrd="0" parTransId="{038341CB-AD38-416D-8DC8-BE27B4595696}" sibTransId="{3981E6C0-00B6-41A8-8A7B-DA2437BC7451}"/>
    <dgm:cxn modelId="{0DAE992E-F31D-4C9F-8156-FA25BDEA3FE4}" type="presOf" srcId="{4177DD71-8E93-4ABE-A306-42C80440EFB8}" destId="{38B0B979-13C1-4CFF-BD39-581A4337BA88}" srcOrd="0" destOrd="0" presId="urn:microsoft.com/office/officeart/2005/8/layout/pyramid1"/>
    <dgm:cxn modelId="{2D78B40D-1643-4BF9-ACE5-6F6C8B9554B0}" srcId="{E321C9FC-3583-4DF9-AE78-89F42E470423}" destId="{84B3377A-D97E-4582-9AD2-00829C03E140}" srcOrd="1" destOrd="0" parTransId="{48A83974-B26A-46AB-836C-8BC9472F592F}" sibTransId="{E4F76544-4BC2-47F1-AFE9-81A604CF2576}"/>
    <dgm:cxn modelId="{F9187EF6-8B5A-490A-A65C-B7C07C0FAB8F}" type="presOf" srcId="{E321C9FC-3583-4DF9-AE78-89F42E470423}" destId="{476BF809-553E-476B-A5DC-062574CE5221}" srcOrd="0" destOrd="0" presId="urn:microsoft.com/office/officeart/2005/8/layout/pyramid1"/>
    <dgm:cxn modelId="{858D44CC-90EE-481E-BD0D-D6032F10D3CC}" type="presParOf" srcId="{476BF809-553E-476B-A5DC-062574CE5221}" destId="{F74805D6-F740-450F-9BEB-37681C7CF75F}" srcOrd="0" destOrd="0" presId="urn:microsoft.com/office/officeart/2005/8/layout/pyramid1"/>
    <dgm:cxn modelId="{A8F19277-EFAA-4A67-B839-00BC027DB74D}" type="presParOf" srcId="{F74805D6-F740-450F-9BEB-37681C7CF75F}" destId="{8E7D16AB-EAF0-4AFF-A610-DAE0724FE25C}" srcOrd="0" destOrd="0" presId="urn:microsoft.com/office/officeart/2005/8/layout/pyramid1"/>
    <dgm:cxn modelId="{55D1EEF2-0D02-460C-9593-72E68B0CDB12}" type="presParOf" srcId="{F74805D6-F740-450F-9BEB-37681C7CF75F}" destId="{5E48DC16-ECE5-4219-9BC4-7177CC7B428C}" srcOrd="1" destOrd="0" presId="urn:microsoft.com/office/officeart/2005/8/layout/pyramid1"/>
    <dgm:cxn modelId="{39393DA2-A9DB-4ECF-A0B3-D7E6B1C8B64B}" type="presParOf" srcId="{476BF809-553E-476B-A5DC-062574CE5221}" destId="{337E98F3-5E20-40DB-92B1-625956292719}" srcOrd="1" destOrd="0" presId="urn:microsoft.com/office/officeart/2005/8/layout/pyramid1"/>
    <dgm:cxn modelId="{9417D463-9FD1-4F17-93F1-F508FA9129FB}" type="presParOf" srcId="{337E98F3-5E20-40DB-92B1-625956292719}" destId="{A8882604-9099-4AE6-B8EC-5319AA61388F}" srcOrd="0" destOrd="0" presId="urn:microsoft.com/office/officeart/2005/8/layout/pyramid1"/>
    <dgm:cxn modelId="{9B9B0ADC-3F44-4048-8C2B-810F163EE136}" type="presParOf" srcId="{337E98F3-5E20-40DB-92B1-625956292719}" destId="{F1A9B587-F32E-4541-8966-42354539200A}" srcOrd="1" destOrd="0" presId="urn:microsoft.com/office/officeart/2005/8/layout/pyramid1"/>
    <dgm:cxn modelId="{4704FA96-EC06-4887-8BCF-86AD97559068}" type="presParOf" srcId="{476BF809-553E-476B-A5DC-062574CE5221}" destId="{4973EF5D-9B71-4D72-8355-B812A15BED9C}" srcOrd="2" destOrd="0" presId="urn:microsoft.com/office/officeart/2005/8/layout/pyramid1"/>
    <dgm:cxn modelId="{EFCAA178-8A8A-4DC6-8DC0-F0BD314BEDBD}" type="presParOf" srcId="{4973EF5D-9B71-4D72-8355-B812A15BED9C}" destId="{38B0B979-13C1-4CFF-BD39-581A4337BA88}" srcOrd="0" destOrd="0" presId="urn:microsoft.com/office/officeart/2005/8/layout/pyramid1"/>
    <dgm:cxn modelId="{DC25E787-F0F6-43D4-8CFF-1688C7C9E36D}" type="presParOf" srcId="{4973EF5D-9B71-4D72-8355-B812A15BED9C}" destId="{DF399EA9-202E-411C-AB56-73F50FDA46B8}" srcOrd="1" destOrd="0" presId="urn:microsoft.com/office/officeart/2005/8/layout/pyramid1"/>
    <dgm:cxn modelId="{4C9D2B4F-5505-48DF-987D-880E36021825}" type="presParOf" srcId="{476BF809-553E-476B-A5DC-062574CE5221}" destId="{345B66E7-47F5-404C-9B63-E42FABF6407D}" srcOrd="3" destOrd="0" presId="urn:microsoft.com/office/officeart/2005/8/layout/pyramid1"/>
    <dgm:cxn modelId="{51876554-384A-4287-95FF-39CE0684562E}" type="presParOf" srcId="{345B66E7-47F5-404C-9B63-E42FABF6407D}" destId="{A56076D7-1E99-4111-B47B-5C418179A0C1}" srcOrd="0" destOrd="0" presId="urn:microsoft.com/office/officeart/2005/8/layout/pyramid1"/>
    <dgm:cxn modelId="{853D8DD4-CDD2-4226-9BA4-0A4EAFEACABF}" type="presParOf" srcId="{345B66E7-47F5-404C-9B63-E42FABF6407D}" destId="{7CC5E61C-CA45-4CE7-B16C-2A66AF35C254}" srcOrd="1" destOrd="0" presId="urn:microsoft.com/office/officeart/2005/8/layout/pyramid1"/>
    <dgm:cxn modelId="{1D813DB8-CEAB-467D-993C-C4EB5DDE7D26}" type="presParOf" srcId="{476BF809-553E-476B-A5DC-062574CE5221}" destId="{20F319EE-F4FC-4BC9-B102-3B271C663B94}" srcOrd="4" destOrd="0" presId="urn:microsoft.com/office/officeart/2005/8/layout/pyramid1"/>
    <dgm:cxn modelId="{4900B5CA-305C-4CBD-B05D-47906BF7C66E}" type="presParOf" srcId="{20F319EE-F4FC-4BC9-B102-3B271C663B94}" destId="{BAA3F761-25DF-4CEA-BD63-8E57E0F4B787}" srcOrd="0" destOrd="0" presId="urn:microsoft.com/office/officeart/2005/8/layout/pyramid1"/>
    <dgm:cxn modelId="{492AF18B-1296-4B32-AC22-AB4A63FB068F}" type="presParOf" srcId="{20F319EE-F4FC-4BC9-B102-3B271C663B94}" destId="{6B108A8F-CD12-4E8F-B280-35F3FD7F9A28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0B385-DC46-41F4-B935-CE54C108AC81}">
      <dsp:nvSpPr>
        <dsp:cNvPr id="0" name=""/>
        <dsp:cNvSpPr/>
      </dsp:nvSpPr>
      <dsp:spPr>
        <a:xfrm>
          <a:off x="3333258" y="1931827"/>
          <a:ext cx="1470387" cy="147038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/>
            <a:t>ความรู้เบื้องต้นเกี่ยวกับ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err="1" smtClean="0"/>
            <a:t>มนุษย</a:t>
          </a:r>
          <a:r>
            <a:rPr lang="th-TH" sz="1800" b="1" kern="1200" dirty="0" smtClean="0"/>
            <a:t>สัมพันธ์</a:t>
          </a:r>
          <a:endParaRPr lang="th-TH" sz="1800" b="1" kern="1200" dirty="0"/>
        </a:p>
      </dsp:txBody>
      <dsp:txXfrm>
        <a:off x="3548591" y="2147160"/>
        <a:ext cx="1039721" cy="1039721"/>
      </dsp:txXfrm>
    </dsp:sp>
    <dsp:sp modelId="{A92DEA4E-8E9D-4FE9-83F3-C9FD1B0FE335}">
      <dsp:nvSpPr>
        <dsp:cNvPr id="0" name=""/>
        <dsp:cNvSpPr/>
      </dsp:nvSpPr>
      <dsp:spPr>
        <a:xfrm rot="16200000">
          <a:off x="3846777" y="1693890"/>
          <a:ext cx="443348" cy="32527"/>
        </a:xfrm>
        <a:custGeom>
          <a:avLst/>
          <a:gdLst/>
          <a:ahLst/>
          <a:cxnLst/>
          <a:rect l="0" t="0" r="0" b="0"/>
          <a:pathLst>
            <a:path>
              <a:moveTo>
                <a:pt x="0" y="16263"/>
              </a:moveTo>
              <a:lnTo>
                <a:pt x="443348" y="1626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057368" y="1699069"/>
        <a:ext cx="22167" cy="22167"/>
      </dsp:txXfrm>
    </dsp:sp>
    <dsp:sp modelId="{5462166F-060F-4E50-831E-D0D5FA35E73D}">
      <dsp:nvSpPr>
        <dsp:cNvPr id="0" name=""/>
        <dsp:cNvSpPr/>
      </dsp:nvSpPr>
      <dsp:spPr>
        <a:xfrm>
          <a:off x="3333258" y="18092"/>
          <a:ext cx="1470387" cy="147038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/>
            <a:t>ความหมายของ</a:t>
          </a:r>
          <a:r>
            <a:rPr lang="th-TH" sz="1600" b="1" kern="1200" dirty="0" err="1" smtClean="0"/>
            <a:t>มนุษย</a:t>
          </a:r>
          <a:r>
            <a:rPr lang="th-TH" sz="1600" b="1" kern="1200" dirty="0" smtClean="0"/>
            <a:t>สัมพันธ์</a:t>
          </a:r>
          <a:endParaRPr lang="th-TH" sz="1600" b="1" kern="1200" dirty="0"/>
        </a:p>
      </dsp:txBody>
      <dsp:txXfrm>
        <a:off x="3548591" y="233425"/>
        <a:ext cx="1039721" cy="1039721"/>
      </dsp:txXfrm>
    </dsp:sp>
    <dsp:sp modelId="{0E355DDE-5A63-48BB-8C26-7262365B3257}">
      <dsp:nvSpPr>
        <dsp:cNvPr id="0" name=""/>
        <dsp:cNvSpPr/>
      </dsp:nvSpPr>
      <dsp:spPr>
        <a:xfrm rot="20520000">
          <a:off x="4756813" y="2355069"/>
          <a:ext cx="443348" cy="32527"/>
        </a:xfrm>
        <a:custGeom>
          <a:avLst/>
          <a:gdLst/>
          <a:ahLst/>
          <a:cxnLst/>
          <a:rect l="0" t="0" r="0" b="0"/>
          <a:pathLst>
            <a:path>
              <a:moveTo>
                <a:pt x="0" y="16263"/>
              </a:moveTo>
              <a:lnTo>
                <a:pt x="443348" y="1626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967403" y="2360249"/>
        <a:ext cx="22167" cy="22167"/>
      </dsp:txXfrm>
    </dsp:sp>
    <dsp:sp modelId="{5E8DD912-C1C5-45B3-BFF5-80789C5B8F01}">
      <dsp:nvSpPr>
        <dsp:cNvPr id="0" name=""/>
        <dsp:cNvSpPr/>
      </dsp:nvSpPr>
      <dsp:spPr>
        <a:xfrm>
          <a:off x="5153328" y="1340450"/>
          <a:ext cx="1470387" cy="1470387"/>
        </a:xfrm>
        <a:prstGeom prst="ellipse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tint val="50000"/>
                <a:satMod val="300000"/>
              </a:schemeClr>
            </a:gs>
            <a:gs pos="35000">
              <a:schemeClr val="accent5">
                <a:hueOff val="-2483469"/>
                <a:satOff val="9953"/>
                <a:lumOff val="2157"/>
                <a:alphaOff val="0"/>
                <a:tint val="37000"/>
                <a:satMod val="30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/>
            <a:t>เทคนิคในการสร้าง</a:t>
          </a:r>
          <a:r>
            <a:rPr lang="th-TH" sz="1600" b="1" kern="1200" dirty="0" err="1" smtClean="0"/>
            <a:t>มนุษย</a:t>
          </a:r>
          <a:r>
            <a:rPr lang="th-TH" sz="1600" b="1" kern="1200" dirty="0" smtClean="0"/>
            <a:t>สัมพันธ์</a:t>
          </a:r>
          <a:endParaRPr lang="th-TH" sz="1600" b="1" kern="1200" dirty="0"/>
        </a:p>
      </dsp:txBody>
      <dsp:txXfrm>
        <a:off x="5368661" y="1555783"/>
        <a:ext cx="1039721" cy="1039721"/>
      </dsp:txXfrm>
    </dsp:sp>
    <dsp:sp modelId="{E7E8C234-BC60-4269-9507-D1DA5B2B0A13}">
      <dsp:nvSpPr>
        <dsp:cNvPr id="0" name=""/>
        <dsp:cNvSpPr/>
      </dsp:nvSpPr>
      <dsp:spPr>
        <a:xfrm rot="3240000">
          <a:off x="4409210" y="3424880"/>
          <a:ext cx="443348" cy="32527"/>
        </a:xfrm>
        <a:custGeom>
          <a:avLst/>
          <a:gdLst/>
          <a:ahLst/>
          <a:cxnLst/>
          <a:rect l="0" t="0" r="0" b="0"/>
          <a:pathLst>
            <a:path>
              <a:moveTo>
                <a:pt x="0" y="16263"/>
              </a:moveTo>
              <a:lnTo>
                <a:pt x="443348" y="1626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619801" y="3430060"/>
        <a:ext cx="22167" cy="22167"/>
      </dsp:txXfrm>
    </dsp:sp>
    <dsp:sp modelId="{8CD5FD3E-22F1-4065-A370-54B1FFF8E29A}">
      <dsp:nvSpPr>
        <dsp:cNvPr id="0" name=""/>
        <dsp:cNvSpPr/>
      </dsp:nvSpPr>
      <dsp:spPr>
        <a:xfrm>
          <a:off x="4458123" y="3480072"/>
          <a:ext cx="1470387" cy="1470387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/>
            <a:t>ประโยชน์ของการรู้จักธรรมชาติและความต้องการของมนุษย์</a:t>
          </a:r>
          <a:endParaRPr lang="th-TH" sz="1600" b="1" kern="1200" dirty="0"/>
        </a:p>
      </dsp:txBody>
      <dsp:txXfrm>
        <a:off x="4673456" y="3695405"/>
        <a:ext cx="1039721" cy="1039721"/>
      </dsp:txXfrm>
    </dsp:sp>
    <dsp:sp modelId="{54B480A9-5F2D-45EB-8C38-B87D05E892B7}">
      <dsp:nvSpPr>
        <dsp:cNvPr id="0" name=""/>
        <dsp:cNvSpPr/>
      </dsp:nvSpPr>
      <dsp:spPr>
        <a:xfrm rot="7560000">
          <a:off x="3284345" y="3424880"/>
          <a:ext cx="443348" cy="32527"/>
        </a:xfrm>
        <a:custGeom>
          <a:avLst/>
          <a:gdLst/>
          <a:ahLst/>
          <a:cxnLst/>
          <a:rect l="0" t="0" r="0" b="0"/>
          <a:pathLst>
            <a:path>
              <a:moveTo>
                <a:pt x="0" y="16263"/>
              </a:moveTo>
              <a:lnTo>
                <a:pt x="443348" y="1626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 rot="10800000">
        <a:off x="3494935" y="3430060"/>
        <a:ext cx="22167" cy="22167"/>
      </dsp:txXfrm>
    </dsp:sp>
    <dsp:sp modelId="{EF2CF9AC-091E-48D5-A35C-6F19E2203CA5}">
      <dsp:nvSpPr>
        <dsp:cNvPr id="0" name=""/>
        <dsp:cNvSpPr/>
      </dsp:nvSpPr>
      <dsp:spPr>
        <a:xfrm>
          <a:off x="2208392" y="3480072"/>
          <a:ext cx="1470387" cy="1470387"/>
        </a:xfrm>
        <a:prstGeom prst="ellipse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tint val="50000"/>
                <a:satMod val="300000"/>
              </a:schemeClr>
            </a:gs>
            <a:gs pos="35000">
              <a:schemeClr val="accent5">
                <a:hueOff val="-7450407"/>
                <a:satOff val="29858"/>
                <a:lumOff val="6471"/>
                <a:alphaOff val="0"/>
                <a:tint val="37000"/>
                <a:satMod val="30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/>
            <a:t>ความต้องการของมนุษย์</a:t>
          </a:r>
          <a:endParaRPr lang="th-TH" sz="1600" b="1" kern="1200" dirty="0"/>
        </a:p>
      </dsp:txBody>
      <dsp:txXfrm>
        <a:off x="2423725" y="3695405"/>
        <a:ext cx="1039721" cy="1039721"/>
      </dsp:txXfrm>
    </dsp:sp>
    <dsp:sp modelId="{8A4E0CDF-66AF-4316-A658-CAEF8DEC29C6}">
      <dsp:nvSpPr>
        <dsp:cNvPr id="0" name=""/>
        <dsp:cNvSpPr/>
      </dsp:nvSpPr>
      <dsp:spPr>
        <a:xfrm rot="11880000">
          <a:off x="2936742" y="2355069"/>
          <a:ext cx="443348" cy="32527"/>
        </a:xfrm>
        <a:custGeom>
          <a:avLst/>
          <a:gdLst/>
          <a:ahLst/>
          <a:cxnLst/>
          <a:rect l="0" t="0" r="0" b="0"/>
          <a:pathLst>
            <a:path>
              <a:moveTo>
                <a:pt x="0" y="16263"/>
              </a:moveTo>
              <a:lnTo>
                <a:pt x="443348" y="1626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 rot="10800000">
        <a:off x="3147332" y="2360249"/>
        <a:ext cx="22167" cy="22167"/>
      </dsp:txXfrm>
    </dsp:sp>
    <dsp:sp modelId="{0B6B835F-D9AD-4585-8105-10356BC5BAD8}">
      <dsp:nvSpPr>
        <dsp:cNvPr id="0" name=""/>
        <dsp:cNvSpPr/>
      </dsp:nvSpPr>
      <dsp:spPr>
        <a:xfrm>
          <a:off x="1513187" y="1340450"/>
          <a:ext cx="1470387" cy="1470387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/>
            <a:t>ความแตกต่างระหว่างบุคคล</a:t>
          </a:r>
          <a:endParaRPr lang="th-TH" sz="1600" b="1" kern="1200" dirty="0"/>
        </a:p>
      </dsp:txBody>
      <dsp:txXfrm>
        <a:off x="1728520" y="1555783"/>
        <a:ext cx="1039721" cy="10397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2B66A7-37AB-4FD8-8602-A947FD3A5469}" type="datetimeFigureOut">
              <a:rPr lang="th-TH" smtClean="0"/>
              <a:t>09/11/59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F6B172-69A1-481B-BBDC-7FB575C0006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003746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62D4-A875-4EA3-936A-5C25066BBF39}" type="datetimeFigureOut">
              <a:rPr lang="th-TH" smtClean="0"/>
              <a:t>09/11/59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1699-B52A-4C53-AECB-CFB6A1965B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7242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62D4-A875-4EA3-936A-5C25066BBF39}" type="datetimeFigureOut">
              <a:rPr lang="th-TH" smtClean="0"/>
              <a:t>09/11/59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1699-B52A-4C53-AECB-CFB6A1965B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91861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62D4-A875-4EA3-936A-5C25066BBF39}" type="datetimeFigureOut">
              <a:rPr lang="th-TH" smtClean="0"/>
              <a:t>09/11/59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1699-B52A-4C53-AECB-CFB6A1965B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6297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62D4-A875-4EA3-936A-5C25066BBF39}" type="datetimeFigureOut">
              <a:rPr lang="th-TH" smtClean="0"/>
              <a:t>09/11/59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1699-B52A-4C53-AECB-CFB6A1965B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7961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62D4-A875-4EA3-936A-5C25066BBF39}" type="datetimeFigureOut">
              <a:rPr lang="th-TH" smtClean="0"/>
              <a:t>09/11/59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1699-B52A-4C53-AECB-CFB6A1965B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4164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62D4-A875-4EA3-936A-5C25066BBF39}" type="datetimeFigureOut">
              <a:rPr lang="th-TH" smtClean="0"/>
              <a:t>09/11/59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1699-B52A-4C53-AECB-CFB6A1965B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7636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62D4-A875-4EA3-936A-5C25066BBF39}" type="datetimeFigureOut">
              <a:rPr lang="th-TH" smtClean="0"/>
              <a:t>09/11/59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1699-B52A-4C53-AECB-CFB6A1965B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89672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62D4-A875-4EA3-936A-5C25066BBF39}" type="datetimeFigureOut">
              <a:rPr lang="th-TH" smtClean="0"/>
              <a:t>09/11/59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1699-B52A-4C53-AECB-CFB6A1965B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5956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62D4-A875-4EA3-936A-5C25066BBF39}" type="datetimeFigureOut">
              <a:rPr lang="th-TH" smtClean="0"/>
              <a:t>09/11/59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1699-B52A-4C53-AECB-CFB6A1965B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9477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62D4-A875-4EA3-936A-5C25066BBF39}" type="datetimeFigureOut">
              <a:rPr lang="th-TH" smtClean="0"/>
              <a:t>09/11/59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1699-B52A-4C53-AECB-CFB6A1965B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6668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E62D4-A875-4EA3-936A-5C25066BBF39}" type="datetimeFigureOut">
              <a:rPr lang="th-TH" smtClean="0"/>
              <a:t>09/11/59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1699-B52A-4C53-AECB-CFB6A1965B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1851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E62D4-A875-4EA3-936A-5C25066BBF39}" type="datetimeFigureOut">
              <a:rPr lang="th-TH" smtClean="0"/>
              <a:t>09/11/59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D1699-B52A-4C53-AECB-CFB6A1965B3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3133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96535" cy="6895992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  <p:sp>
        <p:nvSpPr>
          <p:cNvPr id="8" name="สี่เหลี่ยมผืนผ้า 7"/>
          <p:cNvSpPr/>
          <p:nvPr/>
        </p:nvSpPr>
        <p:spPr>
          <a:xfrm flipH="1" flipV="1">
            <a:off x="-381000" y="1811282"/>
            <a:ext cx="10065568" cy="305787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1851090"/>
            <a:ext cx="5128327" cy="14465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th-TH" sz="8800" b="1" dirty="0" err="1">
                <a:solidFill>
                  <a:schemeClr val="bg1"/>
                </a:solidFill>
                <a:latin typeface="2006_iannnnnISO" pitchFamily="2" charset="0"/>
                <a:cs typeface="2006_iannnnnISO" pitchFamily="2" charset="0"/>
              </a:rPr>
              <a:t>มนุษย</a:t>
            </a:r>
            <a:r>
              <a:rPr lang="th-TH" sz="8800" b="1" dirty="0">
                <a:solidFill>
                  <a:schemeClr val="bg1"/>
                </a:solidFill>
                <a:latin typeface="2006_iannnnnISO" pitchFamily="2" charset="0"/>
                <a:cs typeface="2006_iannnnnISO" pitchFamily="2" charset="0"/>
              </a:rPr>
              <a:t>สัมพันธ์</a:t>
            </a:r>
            <a:r>
              <a:rPr lang="th-TH" sz="8800" b="1" dirty="0" smtClean="0">
                <a:solidFill>
                  <a:schemeClr val="bg1"/>
                </a:solidFill>
                <a:latin typeface="2006_iannnnnISO" pitchFamily="2" charset="0"/>
                <a:cs typeface="2006_iannnnnISO" pitchFamily="2" charset="0"/>
              </a:rPr>
              <a:t>กับ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20272" y="3961655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dirty="0" smtClean="0">
                <a:latin typeface="PSL Akkhanee Pro (พีเอสแอล อัคน" pitchFamily="2" charset="-34"/>
                <a:cs typeface="PSL Akkhanee Pro (พีเอสแอล อัคน" pitchFamily="2" charset="-34"/>
              </a:rPr>
              <a:t>อ.ทวี บัวทอง</a:t>
            </a:r>
            <a:endParaRPr lang="th-TH" sz="4000" dirty="0">
              <a:latin typeface="PSL Akkhanee Pro (พีเอสแอล อัคน" pitchFamily="2" charset="-34"/>
              <a:cs typeface="PSL Akkhanee Pro (พีเอสแอล อัคน" pitchFamily="2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2852512"/>
            <a:ext cx="9111790" cy="14465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th-TH" sz="8800" b="1" dirty="0">
                <a:solidFill>
                  <a:schemeClr val="bg1"/>
                </a:solidFill>
                <a:latin typeface="2006_iannnnnISO" pitchFamily="2" charset="0"/>
                <a:cs typeface="2006_iannnnnISO" pitchFamily="2" charset="0"/>
              </a:rPr>
              <a:t>ปรัชญาของเศรษฐกิจพอเพียง </a:t>
            </a:r>
            <a:endParaRPr lang="th-TH" sz="8800" b="1" dirty="0" smtClean="0">
              <a:solidFill>
                <a:schemeClr val="bg1"/>
              </a:solidFill>
              <a:latin typeface="2006_iannnnnISO" pitchFamily="2" charset="0"/>
              <a:cs typeface="2006_iannnnnIS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59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9512" y="4797152"/>
            <a:ext cx="87667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b="1" dirty="0">
                <a:solidFill>
                  <a:srgbClr val="FF0000"/>
                </a:solidFill>
                <a:cs typeface="+mj-cs"/>
              </a:rPr>
              <a:t>ภาพแสดง </a:t>
            </a:r>
            <a:r>
              <a:rPr lang="en-US" b="1" dirty="0">
                <a:solidFill>
                  <a:srgbClr val="FF0000"/>
                </a:solidFill>
                <a:cs typeface="+mj-cs"/>
              </a:rPr>
              <a:t>: </a:t>
            </a:r>
            <a:r>
              <a:rPr lang="th-TH" dirty="0">
                <a:cs typeface="+mj-cs"/>
              </a:rPr>
              <a:t>ลำดับขั้นความต้องการของมนุษย์ ของอับราฮัม มาสโลว์ (</a:t>
            </a:r>
            <a:r>
              <a:rPr lang="en-US" dirty="0">
                <a:cs typeface="+mj-cs"/>
              </a:rPr>
              <a:t>Maslow</a:t>
            </a:r>
            <a:r>
              <a:rPr lang="th-TH" dirty="0">
                <a:cs typeface="+mj-cs"/>
              </a:rPr>
              <a:t>) </a:t>
            </a:r>
            <a:r>
              <a:rPr lang="th-TH" dirty="0" smtClean="0">
                <a:cs typeface="+mj-cs"/>
              </a:rPr>
              <a:t>ลำดับ            ที่ </a:t>
            </a:r>
            <a:r>
              <a:rPr lang="th-TH" dirty="0">
                <a:cs typeface="+mj-cs"/>
              </a:rPr>
              <a:t>1-3 เป็นระดับความต้องการทางกาย ลำดับขั้นที่ 4-5 เป็นระดับความต้องการทางจิตใจ </a:t>
            </a:r>
            <a:r>
              <a:rPr lang="th-TH" dirty="0" smtClean="0">
                <a:cs typeface="+mj-cs"/>
              </a:rPr>
              <a:t>                 จะ</a:t>
            </a:r>
            <a:r>
              <a:rPr lang="th-TH" dirty="0">
                <a:cs typeface="+mj-cs"/>
              </a:rPr>
              <a:t>มีความต้องการจากขั้นต่ำสุดไปขั้นสูงสุด ในเมื่อต่ำได้รับการตอบสนองแล้ว ก็</a:t>
            </a:r>
            <a:r>
              <a:rPr lang="th-TH" dirty="0" smtClean="0">
                <a:cs typeface="+mj-cs"/>
              </a:rPr>
              <a:t>จะมี                ความ</a:t>
            </a:r>
            <a:r>
              <a:rPr lang="th-TH" dirty="0">
                <a:cs typeface="+mj-cs"/>
              </a:rPr>
              <a:t>ต้องการในลำดับขั้นต่อไป</a:t>
            </a:r>
            <a:endParaRPr lang="en-US" dirty="0">
              <a:cs typeface="+mj-cs"/>
            </a:endParaRPr>
          </a:p>
        </p:txBody>
      </p:sp>
      <p:graphicFrame>
        <p:nvGraphicFramePr>
          <p:cNvPr id="2" name="ไดอะแกรม 1"/>
          <p:cNvGraphicFramePr/>
          <p:nvPr>
            <p:extLst>
              <p:ext uri="{D42A27DB-BD31-4B8C-83A1-F6EECF244321}">
                <p14:modId xmlns:p14="http://schemas.microsoft.com/office/powerpoint/2010/main" val="2711306635"/>
              </p:ext>
            </p:extLst>
          </p:nvPr>
        </p:nvGraphicFramePr>
        <p:xfrm>
          <a:off x="1514872" y="4766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4928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2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57392" cy="69573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7544" y="548680"/>
            <a:ext cx="8352928" cy="2246769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sx="101000" sy="101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cs typeface="+mj-cs"/>
              </a:rPr>
              <a:t>เทคนิค</a:t>
            </a:r>
            <a:r>
              <a:rPr lang="th-TH" b="1" dirty="0">
                <a:solidFill>
                  <a:srgbClr val="FF0000"/>
                </a:solidFill>
                <a:cs typeface="+mj-cs"/>
              </a:rPr>
              <a:t>หรือศิลปะในการสร้างมนุษยสัมพันธ์ย่อมจะต้องปรับใช้ให้ถูกต้องตามกาลเทศะและบุคล</a:t>
            </a:r>
            <a:r>
              <a:rPr lang="th-TH" dirty="0">
                <a:solidFill>
                  <a:srgbClr val="FF0000"/>
                </a:solidFill>
                <a:cs typeface="+mj-cs"/>
              </a:rPr>
              <a:t> </a:t>
            </a:r>
            <a:r>
              <a:rPr lang="th-TH" dirty="0" smtClean="0">
                <a:cs typeface="+mj-cs"/>
              </a:rPr>
              <a:t>ดังนี้</a:t>
            </a:r>
            <a:endParaRPr lang="th-TH" dirty="0">
              <a:cs typeface="+mj-cs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การปรับตัว</a:t>
            </a:r>
            <a:endParaRPr lang="th-TH" dirty="0">
              <a:cs typeface="+mj-cs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การ</a:t>
            </a:r>
            <a:r>
              <a:rPr lang="th-TH" dirty="0">
                <a:cs typeface="+mj-cs"/>
              </a:rPr>
              <a:t>แก้ไขความบกพร่องของ</a:t>
            </a:r>
            <a:r>
              <a:rPr lang="th-TH" dirty="0" smtClean="0">
                <a:cs typeface="+mj-cs"/>
              </a:rPr>
              <a:t>ตัวเอง</a:t>
            </a:r>
            <a:endParaRPr lang="th-TH" dirty="0">
              <a:cs typeface="+mj-cs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การ</a:t>
            </a:r>
            <a:r>
              <a:rPr lang="th-TH" dirty="0">
                <a:cs typeface="+mj-cs"/>
              </a:rPr>
              <a:t>พยายามทำความเข้าใจในบุคคล</a:t>
            </a:r>
            <a:r>
              <a:rPr lang="th-TH" dirty="0" smtClean="0">
                <a:cs typeface="+mj-cs"/>
              </a:rPr>
              <a:t>อื่น</a:t>
            </a:r>
          </a:p>
        </p:txBody>
      </p:sp>
      <p:sp>
        <p:nvSpPr>
          <p:cNvPr id="3" name="Rectangle 4"/>
          <p:cNvSpPr/>
          <p:nvPr/>
        </p:nvSpPr>
        <p:spPr>
          <a:xfrm>
            <a:off x="467544" y="3212976"/>
            <a:ext cx="8352928" cy="3171431"/>
          </a:xfrm>
          <a:prstGeom prst="rect">
            <a:avLst/>
          </a:prstGeom>
          <a:solidFill>
            <a:srgbClr val="FFFF99"/>
          </a:solidFill>
          <a:effectLst>
            <a:outerShdw blurRad="50800" dist="50800" dir="5400000" sx="101000" sy="101000" algn="ctr" rotWithShape="0">
              <a:schemeClr val="tx1"/>
            </a:outerShdw>
          </a:effectLst>
        </p:spPr>
        <p:txBody>
          <a:bodyPr wrap="square" tIns="10800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cs typeface="+mj-cs"/>
              </a:rPr>
              <a:t>การปรับตัวตามหลัก</a:t>
            </a:r>
            <a:r>
              <a:rPr lang="th-TH" b="1" dirty="0" err="1" smtClean="0">
                <a:solidFill>
                  <a:srgbClr val="FF0000"/>
                </a:solidFill>
                <a:cs typeface="+mj-cs"/>
              </a:rPr>
              <a:t>มนุษย</a:t>
            </a:r>
            <a:r>
              <a:rPr lang="th-TH" b="1" dirty="0" smtClean="0">
                <a:solidFill>
                  <a:srgbClr val="FF0000"/>
                </a:solidFill>
                <a:cs typeface="+mj-cs"/>
              </a:rPr>
              <a:t>สัมพันธ์นั้น นับว่ามีความสำคัญเป็นอย่างยิ่ง ดังนั้นเรา</a:t>
            </a:r>
            <a:r>
              <a:rPr lang="th-TH" b="1" dirty="0">
                <a:solidFill>
                  <a:srgbClr val="FF0000"/>
                </a:solidFill>
                <a:cs typeface="+mj-cs"/>
              </a:rPr>
              <a:t>จะพบเห็นบุคคลที่ล้มเหลวในการปฏิบัติงานอันเกิดจากสาเหตุสำคัญ </a:t>
            </a:r>
            <a:r>
              <a:rPr lang="th-TH" dirty="0">
                <a:cs typeface="+mj-cs"/>
              </a:rPr>
              <a:t>ดังนี้</a:t>
            </a:r>
            <a:endParaRPr lang="en-US" dirty="0">
              <a:cs typeface="+mj-cs"/>
            </a:endParaRPr>
          </a:p>
          <a:p>
            <a:pPr marL="514350" indent="-514350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ความ</a:t>
            </a:r>
            <a:r>
              <a:rPr lang="th-TH" dirty="0">
                <a:cs typeface="+mj-cs"/>
              </a:rPr>
              <a:t>ไม่เหมาะสมทางด้านร่างกาย</a:t>
            </a:r>
            <a:endParaRPr lang="en-US" dirty="0">
              <a:cs typeface="+mj-cs"/>
            </a:endParaRPr>
          </a:p>
          <a:p>
            <a:pPr marL="514350" indent="-514350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ความ</a:t>
            </a:r>
            <a:r>
              <a:rPr lang="th-TH" dirty="0">
                <a:cs typeface="+mj-cs"/>
              </a:rPr>
              <a:t>ไม่เหมาะสมทางด้านจิตใจ</a:t>
            </a:r>
            <a:endParaRPr lang="en-US" dirty="0">
              <a:cs typeface="+mj-cs"/>
            </a:endParaRPr>
          </a:p>
          <a:p>
            <a:pPr marL="514350" indent="-514350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ความ</a:t>
            </a:r>
            <a:r>
              <a:rPr lang="th-TH" dirty="0">
                <a:cs typeface="+mj-cs"/>
              </a:rPr>
              <a:t>ไม่เหมาะสมทางด้านความเชี่ยวชาญในวิชาชีพ</a:t>
            </a:r>
            <a:endParaRPr lang="en-US" dirty="0">
              <a:cs typeface="+mj-cs"/>
            </a:endParaRPr>
          </a:p>
          <a:p>
            <a:pPr marL="514350" indent="-514350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ความ</a:t>
            </a:r>
            <a:r>
              <a:rPr lang="th-TH" dirty="0">
                <a:cs typeface="+mj-cs"/>
              </a:rPr>
              <a:t>ไม่เหมาะสมเกี่ยวกับการรู้จักกาลเทศะ</a:t>
            </a:r>
            <a:endParaRPr lang="en-US" dirty="0">
              <a:cs typeface="+mj-cs"/>
            </a:endParaRPr>
          </a:p>
          <a:p>
            <a:pPr marL="514350" indent="-514350">
              <a:buFont typeface="Arial" pitchFamily="34" charset="0"/>
              <a:buChar char="•"/>
            </a:pPr>
            <a:r>
              <a:rPr lang="th-TH" dirty="0" smtClean="0">
                <a:cs typeface="+mj-cs"/>
              </a:rPr>
              <a:t>ความ</a:t>
            </a:r>
            <a:r>
              <a:rPr lang="th-TH" dirty="0">
                <a:cs typeface="+mj-cs"/>
              </a:rPr>
              <a:t>ไม่เหมาะสมเกี่ยวกับการตัดสินใจในการ</a:t>
            </a:r>
            <a:r>
              <a:rPr lang="th-TH" dirty="0" smtClean="0">
                <a:cs typeface="+mj-cs"/>
              </a:rPr>
              <a:t>แก้ปัญหา</a:t>
            </a:r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4362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6136" y="0"/>
            <a:ext cx="10358736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20788"/>
            <a:ext cx="3672408" cy="381642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tIns="144000"/>
          <a:lstStyle/>
          <a:p>
            <a:pPr marL="0" indent="0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เทคนิค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การสร้างมนุษยสัมพันธ์นั้น ในทางวิชาการจำเป็นต้องอาศัยหลักการ </a:t>
            </a:r>
            <a:r>
              <a:rPr lang="th-TH" sz="2800" dirty="0">
                <a:cs typeface="+mj-cs"/>
              </a:rPr>
              <a:t>ดังนี้</a:t>
            </a:r>
            <a:endParaRPr lang="en-US" sz="2800" dirty="0">
              <a:cs typeface="+mj-cs"/>
            </a:endParaRPr>
          </a:p>
          <a:p>
            <a:r>
              <a:rPr lang="th-TH" sz="2800" dirty="0" smtClean="0">
                <a:cs typeface="+mj-cs"/>
              </a:rPr>
              <a:t>การ</a:t>
            </a:r>
            <a:r>
              <a:rPr lang="th-TH" sz="2800" dirty="0">
                <a:cs typeface="+mj-cs"/>
              </a:rPr>
              <a:t>มีผลประโยชน์</a:t>
            </a:r>
            <a:r>
              <a:rPr lang="th-TH" sz="2800" dirty="0" smtClean="0">
                <a:cs typeface="+mj-cs"/>
              </a:rPr>
              <a:t>ร่วมกัน</a:t>
            </a:r>
            <a:endParaRPr lang="th-TH" sz="2800" dirty="0">
              <a:cs typeface="+mj-cs"/>
            </a:endParaRPr>
          </a:p>
          <a:p>
            <a:r>
              <a:rPr lang="th-TH" sz="2800" dirty="0" smtClean="0">
                <a:cs typeface="+mj-cs"/>
              </a:rPr>
              <a:t>ความ</a:t>
            </a:r>
            <a:r>
              <a:rPr lang="th-TH" sz="2800" dirty="0">
                <a:cs typeface="+mj-cs"/>
              </a:rPr>
              <a:t>แตกต่างระหว่างบุคคล</a:t>
            </a:r>
            <a:endParaRPr lang="en-US" sz="2800" dirty="0">
              <a:cs typeface="+mj-cs"/>
            </a:endParaRPr>
          </a:p>
          <a:p>
            <a:r>
              <a:rPr lang="th-TH" sz="2800" dirty="0" smtClean="0">
                <a:cs typeface="+mj-cs"/>
              </a:rPr>
              <a:t>การ</a:t>
            </a:r>
            <a:r>
              <a:rPr lang="th-TH" sz="2800" dirty="0">
                <a:cs typeface="+mj-cs"/>
              </a:rPr>
              <a:t>จูง</a:t>
            </a:r>
            <a:r>
              <a:rPr lang="th-TH" sz="2800" dirty="0" smtClean="0">
                <a:cs typeface="+mj-cs"/>
              </a:rPr>
              <a:t>ใจ</a:t>
            </a:r>
            <a:r>
              <a:rPr lang="th-TH" sz="2800" dirty="0">
                <a:cs typeface="+mj-cs"/>
              </a:rPr>
              <a:t>		</a:t>
            </a:r>
            <a:endParaRPr lang="th-TH" sz="2800" dirty="0" smtClean="0">
              <a:cs typeface="+mj-cs"/>
            </a:endParaRPr>
          </a:p>
          <a:p>
            <a:r>
              <a:rPr lang="th-TH" sz="2800" dirty="0" smtClean="0">
                <a:cs typeface="+mj-cs"/>
              </a:rPr>
              <a:t>ศักดิ์ศรี</a:t>
            </a:r>
            <a:r>
              <a:rPr lang="th-TH" sz="2800" dirty="0">
                <a:cs typeface="+mj-cs"/>
              </a:rPr>
              <a:t>ในความเป็นมนุษย์</a:t>
            </a:r>
            <a:endParaRPr lang="en-US" sz="2800" dirty="0">
              <a:cs typeface="+mj-cs"/>
            </a:endParaRPr>
          </a:p>
          <a:p>
            <a:endParaRPr lang="th-TH" dirty="0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73" y="1766272"/>
            <a:ext cx="5910169" cy="33254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19104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-25773"/>
            <a:ext cx="10808686" cy="7205791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49814"/>
            <a:ext cx="1519076" cy="890768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950794" y="2362200"/>
            <a:ext cx="350520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17394" y="45720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sz="4400" b="1" dirty="0">
                <a:latin typeface="2006_iannnnnISO" pitchFamily="2" charset="0"/>
                <a:cs typeface="2006_iannnnnISO" pitchFamily="2" charset="0"/>
              </a:rPr>
              <a:t>หน่วยที่ </a:t>
            </a:r>
            <a:r>
              <a:rPr lang="th-TH" sz="4400" b="1" dirty="0" smtClean="0">
                <a:latin typeface="2006_iannnnnISO" pitchFamily="2" charset="0"/>
                <a:cs typeface="2006_iannnnnISO" pitchFamily="2" charset="0"/>
              </a:rPr>
              <a:t>1</a:t>
            </a:r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457200" y="1143000"/>
            <a:ext cx="8291264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สี่เหลี่ยมผืนผ้า 8"/>
          <p:cNvSpPr/>
          <p:nvPr/>
        </p:nvSpPr>
        <p:spPr>
          <a:xfrm>
            <a:off x="457200" y="1226641"/>
            <a:ext cx="8291264" cy="189755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57200" y="1295401"/>
            <a:ext cx="8291264" cy="186204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th-TH" sz="115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มนุษย</a:t>
            </a:r>
            <a:r>
              <a:rPr lang="th-TH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2006_iannnnnISO" pitchFamily="2" charset="0"/>
                <a:cs typeface="2006_iannnnnISO" pitchFamily="2" charset="0"/>
              </a:rPr>
              <a:t>สัมพันธ์</a:t>
            </a:r>
            <a:endParaRPr lang="th-TH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2006_iannnnnISO" pitchFamily="2" charset="0"/>
              <a:cs typeface="2006_iannnnnIS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01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รูปภาพ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386"/>
            <a:ext cx="10290578" cy="6860385"/>
          </a:xfrm>
          <a:prstGeom prst="rect">
            <a:avLst/>
          </a:prstGeom>
        </p:spPr>
      </p:pic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-36511" y="454314"/>
            <a:ext cx="9180512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แผนผังความคิด (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Mind Mapping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)</a:t>
            </a:r>
            <a:endParaRPr kumimoji="0" lang="en-U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graphicFrame>
        <p:nvGraphicFramePr>
          <p:cNvPr id="2" name="ไดอะแกรม 1"/>
          <p:cNvGraphicFramePr/>
          <p:nvPr>
            <p:extLst>
              <p:ext uri="{D42A27DB-BD31-4B8C-83A1-F6EECF244321}">
                <p14:modId xmlns:p14="http://schemas.microsoft.com/office/powerpoint/2010/main" val="2730260113"/>
              </p:ext>
            </p:extLst>
          </p:nvPr>
        </p:nvGraphicFramePr>
        <p:xfrm>
          <a:off x="503548" y="1340768"/>
          <a:ext cx="813690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9845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Graphic spid="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10328076" cy="688538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7984" y="692696"/>
            <a:ext cx="4536504" cy="547260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lvl="0" indent="0" algn="thaiDist">
              <a:buNone/>
              <a:tabLst>
                <a:tab pos="360000" algn="l"/>
              </a:tabLst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ความหมาย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ของมนุษยสัมพันธ์  </a:t>
            </a:r>
            <a:endParaRPr lang="th-TH" sz="2800" b="1" dirty="0" smtClean="0">
              <a:solidFill>
                <a:srgbClr val="FF0000"/>
              </a:solidFill>
              <a:cs typeface="+mj-cs"/>
            </a:endParaRPr>
          </a:p>
          <a:p>
            <a:pPr marL="0" lvl="0" indent="0" algn="thaiDist">
              <a:buNone/>
              <a:tabLst>
                <a:tab pos="360000" algn="l"/>
              </a:tabLst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	</a:t>
            </a:r>
            <a:r>
              <a:rPr lang="th-TH" sz="2800" dirty="0" err="1" smtClean="0">
                <a:cs typeface="+mj-cs"/>
              </a:rPr>
              <a:t>มนุษย</a:t>
            </a:r>
            <a:r>
              <a:rPr lang="th-TH" sz="2800" dirty="0">
                <a:cs typeface="+mj-cs"/>
              </a:rPr>
              <a:t>สัมพันธ์ มาจากคำว่า “มนุษย์” </a:t>
            </a:r>
            <a:r>
              <a:rPr lang="th-TH" sz="2800" dirty="0" smtClean="0">
                <a:cs typeface="+mj-cs"/>
              </a:rPr>
              <a:t/>
            </a:r>
            <a:br>
              <a:rPr lang="th-TH" sz="2800" dirty="0" smtClean="0">
                <a:cs typeface="+mj-cs"/>
              </a:rPr>
            </a:br>
            <a:r>
              <a:rPr lang="th-TH" sz="2800" dirty="0" smtClean="0">
                <a:cs typeface="+mj-cs"/>
              </a:rPr>
              <a:t>กับ</a:t>
            </a:r>
            <a:r>
              <a:rPr lang="th-TH" sz="2800" dirty="0">
                <a:cs typeface="+mj-cs"/>
              </a:rPr>
              <a:t>คำว่า “สัมพันธ์”</a:t>
            </a:r>
            <a:endParaRPr lang="en-US" sz="2800" dirty="0">
              <a:cs typeface="+mj-cs"/>
            </a:endParaRPr>
          </a:p>
          <a:p>
            <a:pPr marL="0" indent="0" algn="thaiDist">
              <a:buNone/>
              <a:tabLst>
                <a:tab pos="360000" algn="l"/>
              </a:tabLst>
            </a:pPr>
            <a:r>
              <a:rPr lang="th-TH" sz="2800" dirty="0" smtClean="0">
                <a:cs typeface="+mj-cs"/>
              </a:rPr>
              <a:t> 	ตาม</a:t>
            </a:r>
            <a:r>
              <a:rPr lang="th-TH" sz="2800" dirty="0">
                <a:cs typeface="+mj-cs"/>
              </a:rPr>
              <a:t>พจนานุกรรมฉบับเฉลิมพระเกียรติ พ.ศ. 2530 (น.401) ได้ให้ความหมายของคำว่า มนุษย, มนุษย์ (มะนุดสะยะ -, มะนุด) น. สัตว์ที่รู้จักใช้เหตุผล, สัตว์ที่มีจิตใจสูง, คน (ส.) และคำว่า สัมพันธ์ (สัมพัน) ก. ผูกพัน, เกี่ยวข้อง, (เรื่องเดียวกัน หน้า 529) </a:t>
            </a:r>
            <a:r>
              <a:rPr lang="th-TH" sz="2800" dirty="0" smtClean="0">
                <a:cs typeface="+mj-cs"/>
              </a:rPr>
              <a:t>            คำ</a:t>
            </a:r>
            <a:r>
              <a:rPr lang="th-TH" sz="2800" dirty="0">
                <a:cs typeface="+mj-cs"/>
              </a:rPr>
              <a:t>ว่า มนุษยสัมพันธ์ น. จึงมีความหมายว่า ความสัมพันธ์ในทางสังคมระหว่างมนุษย์ ซึ่งทำให้เกิดความเข้าใจอันดีต่อกัน</a:t>
            </a:r>
            <a:endParaRPr lang="en-US" sz="2800" dirty="0">
              <a:cs typeface="+mj-cs"/>
            </a:endParaRPr>
          </a:p>
          <a:p>
            <a:pPr>
              <a:tabLst>
                <a:tab pos="360000" algn="l"/>
              </a:tabLst>
            </a:pP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40648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76256" cy="6876256"/>
          </a:xfrm>
          <a:prstGeom prst="rect">
            <a:avLst/>
          </a:prstGeom>
        </p:spPr>
      </p:pic>
      <p:sp>
        <p:nvSpPr>
          <p:cNvPr id="4" name="สี่เหลี่ยมผืนผ้า 3"/>
          <p:cNvSpPr/>
          <p:nvPr/>
        </p:nvSpPr>
        <p:spPr>
          <a:xfrm>
            <a:off x="5004048" y="16905"/>
            <a:ext cx="4464496" cy="68762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1880" y="1340768"/>
            <a:ext cx="5616624" cy="4320480"/>
          </a:xfrm>
          <a:solidFill>
            <a:srgbClr val="FFFF00"/>
          </a:solidFill>
        </p:spPr>
        <p:txBody>
          <a:bodyPr>
            <a:normAutofit/>
          </a:bodyPr>
          <a:lstStyle/>
          <a:p>
            <a:pPr marL="0" lvl="0" indent="0">
              <a:buNone/>
              <a:tabLst>
                <a:tab pos="360000" algn="l"/>
              </a:tabLst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ปรัชญา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ของ</a:t>
            </a:r>
            <a:r>
              <a:rPr lang="th-TH" sz="2800" b="1" dirty="0" err="1">
                <a:solidFill>
                  <a:srgbClr val="FF0000"/>
                </a:solidFill>
                <a:cs typeface="+mj-cs"/>
              </a:rPr>
              <a:t>มนุษย</a:t>
            </a: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สัมพันธ์</a:t>
            </a:r>
            <a:endParaRPr lang="th-TH" sz="2800" b="1" dirty="0">
              <a:solidFill>
                <a:srgbClr val="FF0000"/>
              </a:solidFill>
              <a:cs typeface="+mj-cs"/>
            </a:endParaRPr>
          </a:p>
          <a:p>
            <a:pPr marL="0" lvl="0" indent="0">
              <a:buNone/>
              <a:tabLst>
                <a:tab pos="360000" algn="l"/>
              </a:tabLst>
            </a:pPr>
            <a:r>
              <a:rPr lang="th-TH" sz="2800" b="1" dirty="0">
                <a:solidFill>
                  <a:srgbClr val="FF0000"/>
                </a:solidFill>
                <a:cs typeface="+mj-cs"/>
              </a:rPr>
              <a:t>	</a:t>
            </a:r>
            <a:r>
              <a:rPr lang="th-TH" sz="2800" dirty="0" smtClean="0">
                <a:cs typeface="+mj-cs"/>
              </a:rPr>
              <a:t>หลัก</a:t>
            </a:r>
            <a:r>
              <a:rPr lang="th-TH" sz="2800" dirty="0">
                <a:cs typeface="+mj-cs"/>
              </a:rPr>
              <a:t>ปรัชญาของมนุษยสัมพันธ์ที่สำคัญ และจะต้องระลึกอยู่เสมอเพื่อประโยชน์ในการปฏิบัติงานคือ</a:t>
            </a:r>
            <a:endParaRPr lang="en-US" sz="2800" dirty="0">
              <a:cs typeface="+mj-cs"/>
            </a:endParaRPr>
          </a:p>
          <a:p>
            <a:pPr>
              <a:tabLst>
                <a:tab pos="360000" algn="l"/>
              </a:tabLst>
            </a:pPr>
            <a:r>
              <a:rPr lang="th-TH" sz="2800" dirty="0" smtClean="0">
                <a:cs typeface="+mj-cs"/>
              </a:rPr>
              <a:t>การ</a:t>
            </a:r>
            <a:r>
              <a:rPr lang="th-TH" sz="2800" dirty="0">
                <a:cs typeface="+mj-cs"/>
              </a:rPr>
              <a:t>ปฏิบัติงานเป็นการ</a:t>
            </a:r>
            <a:r>
              <a:rPr lang="th-TH" sz="2800" dirty="0" smtClean="0">
                <a:cs typeface="+mj-cs"/>
              </a:rPr>
              <a:t>ร่วมมือ ร่วมใจ ร่วม</a:t>
            </a:r>
            <a:r>
              <a:rPr lang="th-TH" sz="2800" dirty="0">
                <a:cs typeface="+mj-cs"/>
              </a:rPr>
              <a:t>ความคิดของคน เพื่อก่อให้เกิดความสามัคคีในการทำงาน</a:t>
            </a:r>
            <a:endParaRPr lang="en-US" sz="2800" dirty="0">
              <a:cs typeface="+mj-cs"/>
            </a:endParaRPr>
          </a:p>
          <a:p>
            <a:pPr>
              <a:tabLst>
                <a:tab pos="360000" algn="l"/>
              </a:tabLst>
            </a:pPr>
            <a:r>
              <a:rPr lang="th-TH" sz="2800" dirty="0" smtClean="0">
                <a:cs typeface="+mj-cs"/>
              </a:rPr>
              <a:t>ความ</a:t>
            </a:r>
            <a:r>
              <a:rPr lang="th-TH" sz="2800" dirty="0">
                <a:cs typeface="+mj-cs"/>
              </a:rPr>
              <a:t>สามัคคีจะดีหรือไม่ดีเพียงไรขึ้นอยู่กับคน</a:t>
            </a:r>
            <a:endParaRPr lang="en-US" sz="2800" dirty="0">
              <a:cs typeface="+mj-cs"/>
            </a:endParaRPr>
          </a:p>
          <a:p>
            <a:pPr algn="thaiDist">
              <a:tabLst>
                <a:tab pos="360000" algn="l"/>
              </a:tabLst>
            </a:pPr>
            <a:r>
              <a:rPr lang="th-TH" sz="2800" dirty="0" smtClean="0">
                <a:cs typeface="+mj-cs"/>
              </a:rPr>
              <a:t>คน</a:t>
            </a:r>
            <a:r>
              <a:rPr lang="th-TH" sz="2800" dirty="0">
                <a:cs typeface="+mj-cs"/>
              </a:rPr>
              <a:t>มีความแตกต่างจากสัตว์โลกอื่น ๆ </a:t>
            </a:r>
            <a:r>
              <a:rPr lang="th-TH" sz="2800" dirty="0" smtClean="0">
                <a:cs typeface="+mj-cs"/>
              </a:rPr>
              <a:t>มาก โดยเฉพาะ</a:t>
            </a:r>
            <a:r>
              <a:rPr lang="th-TH" sz="2800" dirty="0">
                <a:cs typeface="+mj-cs"/>
              </a:rPr>
              <a:t>อย่าง</a:t>
            </a:r>
            <a:r>
              <a:rPr lang="th-TH" sz="2800" dirty="0" smtClean="0">
                <a:cs typeface="+mj-cs"/>
              </a:rPr>
              <a:t>ยิ่ง ทางด้านจิตใจ สัญชาตญาณและ</a:t>
            </a:r>
            <a:r>
              <a:rPr lang="th-TH" sz="2800" dirty="0">
                <a:cs typeface="+mj-cs"/>
              </a:rPr>
              <a:t>ความต้องการอื่น ๆ</a:t>
            </a:r>
            <a:endParaRPr lang="en-US" sz="2800" dirty="0">
              <a:cs typeface="+mj-cs"/>
            </a:endParaRPr>
          </a:p>
          <a:p>
            <a:pPr>
              <a:tabLst>
                <a:tab pos="360000" algn="l"/>
              </a:tabLst>
            </a:pP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27760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7" y="-55180"/>
            <a:ext cx="10369769" cy="691317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3928" y="2636912"/>
            <a:ext cx="4680520" cy="3600400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ใน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การศึกษาทั้งทางทฤษฎีและทางปฏิบัติอันเป็นแนวทางในการศึกษามนุษยสัมพันธ์</a:t>
            </a: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นั้น </a:t>
            </a:r>
            <a:r>
              <a:rPr lang="th-TH" sz="2800" dirty="0" smtClean="0">
                <a:cs typeface="+mj-cs"/>
              </a:rPr>
              <a:t>ก็เพื่อ</a:t>
            </a:r>
            <a:r>
              <a:rPr lang="th-TH" sz="2800" dirty="0">
                <a:cs typeface="+mj-cs"/>
              </a:rPr>
              <a:t>จะ</a:t>
            </a:r>
            <a:r>
              <a:rPr lang="th-TH" sz="2800" dirty="0" smtClean="0">
                <a:cs typeface="+mj-cs"/>
              </a:rPr>
              <a:t>ได้ทราบ</a:t>
            </a:r>
            <a:r>
              <a:rPr lang="th-TH" sz="2800" dirty="0">
                <a:cs typeface="+mj-cs"/>
              </a:rPr>
              <a:t>ว่า</a:t>
            </a:r>
            <a:endParaRPr lang="en-US" sz="2800" dirty="0">
              <a:cs typeface="+mj-cs"/>
            </a:endParaRPr>
          </a:p>
          <a:p>
            <a:pPr lvl="1">
              <a:buFont typeface="Arial" pitchFamily="34" charset="0"/>
              <a:buChar char="•"/>
            </a:pPr>
            <a:r>
              <a:rPr lang="th-TH" dirty="0">
                <a:cs typeface="+mj-cs"/>
              </a:rPr>
              <a:t>คนเรามีส่วนเหมือนกันอย่างไร</a:t>
            </a:r>
            <a:endParaRPr lang="en-US" dirty="0">
              <a:cs typeface="+mj-cs"/>
            </a:endParaRPr>
          </a:p>
          <a:p>
            <a:pPr lvl="1">
              <a:buFont typeface="Arial" pitchFamily="34" charset="0"/>
              <a:buChar char="•"/>
            </a:pPr>
            <a:r>
              <a:rPr lang="th-TH" dirty="0">
                <a:cs typeface="+mj-cs"/>
              </a:rPr>
              <a:t>คนเรามีส่วนแตกต่างกันอย่างไรบ้าง เพื่อเป็นแนวทางที่จะ</a:t>
            </a:r>
            <a:r>
              <a:rPr lang="th-TH" dirty="0" smtClean="0">
                <a:cs typeface="+mj-cs"/>
              </a:rPr>
              <a:t>ศึกษา</a:t>
            </a:r>
          </a:p>
          <a:p>
            <a:pPr marL="457200" lvl="1" indent="0">
              <a:buNone/>
            </a:pPr>
            <a:r>
              <a:rPr lang="th-TH" dirty="0" smtClean="0">
                <a:cs typeface="+mj-cs"/>
              </a:rPr>
              <a:t>และ</a:t>
            </a:r>
            <a:r>
              <a:rPr lang="th-TH" dirty="0">
                <a:cs typeface="+mj-cs"/>
              </a:rPr>
              <a:t>หาทางใช้มนุษยสัมพันธ์ ให้ถูกต้อง</a:t>
            </a:r>
            <a:endParaRPr lang="en-US" dirty="0">
              <a:cs typeface="+mj-cs"/>
            </a:endParaRPr>
          </a:p>
          <a:p>
            <a:pPr marL="0" indent="0">
              <a:buNone/>
            </a:pPr>
            <a:endParaRPr lang="th-TH" dirty="0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764704"/>
            <a:ext cx="3528392" cy="355122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30484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21" y="1844824"/>
            <a:ext cx="8573943" cy="472062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476672"/>
            <a:ext cx="3456384" cy="446449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  <a:tabLst>
                <a:tab pos="360000" algn="l"/>
              </a:tabLst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ธรรมชาติ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ของมนุษย์</a:t>
            </a:r>
            <a:endParaRPr lang="en-US" sz="2800" b="1" dirty="0">
              <a:solidFill>
                <a:srgbClr val="FF0000"/>
              </a:solidFill>
              <a:cs typeface="+mj-cs"/>
            </a:endParaRPr>
          </a:p>
          <a:p>
            <a:pPr marL="0" indent="0" algn="thaiDist">
              <a:buNone/>
              <a:tabLst>
                <a:tab pos="360000" algn="l"/>
              </a:tabLst>
            </a:pPr>
            <a:r>
              <a:rPr lang="th-TH" sz="2800" dirty="0">
                <a:cs typeface="+mj-cs"/>
              </a:rPr>
              <a:t>	ธรรมชาติของมนุษย์คือ มนุษย์ย่อมมีลักษณะความสัมพันธ์ระหว่างหมู่ ระหว่างพวกของกันและกัน มีพฤติกรรมที่จะต้องปฏิบัติต่อกันอยู่เสมอ แต่การที่ใครจะปฏิบัติถูกใจใคร หรือไม่ถูกใจใครนั้น ก็</a:t>
            </a:r>
            <a:r>
              <a:rPr lang="th-TH" sz="2800" dirty="0" smtClean="0">
                <a:cs typeface="+mj-cs"/>
              </a:rPr>
              <a:t>เป็นอีก</a:t>
            </a:r>
            <a:r>
              <a:rPr lang="th-TH" sz="2800" dirty="0">
                <a:cs typeface="+mj-cs"/>
              </a:rPr>
              <a:t>เรื่องหนึ่ง สำหรับการ</a:t>
            </a:r>
            <a:r>
              <a:rPr lang="th-TH" sz="2800" dirty="0" smtClean="0">
                <a:cs typeface="+mj-cs"/>
              </a:rPr>
              <a:t>ปฏิบัติที่</a:t>
            </a:r>
            <a:r>
              <a:rPr lang="th-TH" sz="2800" dirty="0">
                <a:cs typeface="+mj-cs"/>
              </a:rPr>
              <a:t>ถูกใจคนอื่นก็เรียกว่ามีมนุษยสัมพันธ์ที่</a:t>
            </a:r>
            <a:r>
              <a:rPr lang="th-TH" sz="2800" dirty="0" smtClean="0">
                <a:cs typeface="+mj-cs"/>
              </a:rPr>
              <a:t>ดี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44008" y="476672"/>
            <a:ext cx="3744416" cy="532859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14400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thaiDist">
              <a:buFont typeface="Arial" pitchFamily="34" charset="0"/>
              <a:buNone/>
              <a:tabLst>
                <a:tab pos="360000" algn="l"/>
              </a:tabLst>
            </a:pPr>
            <a:r>
              <a:rPr lang="th-TH" sz="3000" b="1" dirty="0" smtClean="0">
                <a:solidFill>
                  <a:srgbClr val="FF0000"/>
                </a:solidFill>
                <a:cs typeface="+mj-cs"/>
              </a:rPr>
              <a:t>หลักทั่วไปในการมี</a:t>
            </a:r>
            <a:r>
              <a:rPr lang="th-TH" sz="3000" b="1" dirty="0" err="1" smtClean="0">
                <a:solidFill>
                  <a:srgbClr val="FF0000"/>
                </a:solidFill>
                <a:cs typeface="+mj-cs"/>
              </a:rPr>
              <a:t>มนุษย</a:t>
            </a:r>
            <a:r>
              <a:rPr lang="th-TH" sz="3000" b="1" dirty="0" smtClean="0">
                <a:solidFill>
                  <a:srgbClr val="FF0000"/>
                </a:solidFill>
                <a:cs typeface="+mj-cs"/>
              </a:rPr>
              <a:t>สัมพันธ์ หรือการที่จะเอาชนะจิตใจคนอื่น </a:t>
            </a:r>
            <a:r>
              <a:rPr lang="th-TH" sz="3000" dirty="0" smtClean="0">
                <a:cs typeface="+mj-cs"/>
              </a:rPr>
              <a:t>คือ</a:t>
            </a:r>
          </a:p>
          <a:p>
            <a:pPr algn="thaiDist">
              <a:tabLst>
                <a:tab pos="360000" algn="l"/>
              </a:tabLst>
            </a:pPr>
            <a:r>
              <a:rPr lang="th-TH" sz="3000" dirty="0" smtClean="0">
                <a:cs typeface="+mj-cs"/>
              </a:rPr>
              <a:t>เป็นนักเฝ้าพิจารณาพฤติกรรมของตนเองและของผู้อื่นว่าทำไมจึงเป็นเช่นนั้น</a:t>
            </a:r>
          </a:p>
          <a:p>
            <a:pPr algn="thaiDist">
              <a:tabLst>
                <a:tab pos="360000" algn="l"/>
              </a:tabLst>
            </a:pPr>
            <a:r>
              <a:rPr lang="th-TH" sz="3000" dirty="0" smtClean="0">
                <a:cs typeface="+mj-cs"/>
              </a:rPr>
              <a:t>สิ่งที่สังเกตนั้นปรากฏอยู่ในตัวมนุษย์แล้วไม่ต้องไปหาที่ไหน คือ พฤติกรรมอยู่ที่ตัวตน ขอให้   หัดอ่านคนให้ออก แล้วนำไปวิเคราะห์ว่า ทำไมพฤติกรรมที่ออกมาถึงเป็นเช่นนั้น</a:t>
            </a:r>
          </a:p>
          <a:p>
            <a:pPr algn="thaiDist">
              <a:tabLst>
                <a:tab pos="360000" algn="l"/>
              </a:tabLst>
            </a:pPr>
            <a:r>
              <a:rPr lang="th-TH" sz="3000" dirty="0" smtClean="0">
                <a:cs typeface="+mj-cs"/>
              </a:rPr>
              <a:t>ลองใส่ปฏิกิริยา คือ สิ่งเร้าซ้ำ ๆ ลงไป คอยสังเกตผลของพฤติกรรมที่สะท้อนออกมาเป็นเช่นไร</a:t>
            </a:r>
            <a:endParaRPr lang="en-US" sz="3000" dirty="0" smtClean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1514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738" y="-14262"/>
            <a:ext cx="6872262" cy="687226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8640"/>
            <a:ext cx="3960440" cy="645333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บุคลิกลักษณะ</a:t>
            </a:r>
            <a:r>
              <a:rPr lang="th-TH" sz="2800" b="1" dirty="0">
                <a:solidFill>
                  <a:srgbClr val="FF0000"/>
                </a:solidFill>
                <a:cs typeface="+mj-cs"/>
              </a:rPr>
              <a:t>ที่แตกต่างกันของมนุษย์</a:t>
            </a:r>
            <a:endParaRPr lang="en-US" sz="2800" b="1" dirty="0">
              <a:solidFill>
                <a:srgbClr val="FF0000"/>
              </a:solidFill>
              <a:cs typeface="+mj-cs"/>
            </a:endParaRPr>
          </a:p>
          <a:p>
            <a:r>
              <a:rPr lang="th-TH" sz="2800" dirty="0" smtClean="0">
                <a:cs typeface="+mj-cs"/>
              </a:rPr>
              <a:t>ความ</a:t>
            </a:r>
            <a:r>
              <a:rPr lang="th-TH" sz="2800" dirty="0">
                <a:cs typeface="+mj-cs"/>
              </a:rPr>
              <a:t>แตกต่างของแต่ละคนอาจกล่าวเป็นประเภทใหญ่ ๆ ได้ 4 ประเภท คือ</a:t>
            </a:r>
            <a:endParaRPr lang="en-US" sz="2800" dirty="0">
              <a:cs typeface="+mj-cs"/>
            </a:endParaRPr>
          </a:p>
          <a:p>
            <a:pPr lvl="0"/>
            <a:r>
              <a:rPr lang="th-TH" sz="2800" dirty="0">
                <a:cs typeface="+mj-cs"/>
              </a:rPr>
              <a:t>ความแตกต่างด้านร่างกาย (</a:t>
            </a:r>
            <a:r>
              <a:rPr lang="en-US" sz="2800" dirty="0">
                <a:cs typeface="+mj-cs"/>
              </a:rPr>
              <a:t>Physical Different</a:t>
            </a:r>
            <a:r>
              <a:rPr lang="th-TH" sz="2800" dirty="0">
                <a:cs typeface="+mj-cs"/>
              </a:rPr>
              <a:t>)</a:t>
            </a:r>
            <a:endParaRPr lang="en-US" sz="2800" dirty="0">
              <a:cs typeface="+mj-cs"/>
            </a:endParaRPr>
          </a:p>
          <a:p>
            <a:pPr lvl="0"/>
            <a:r>
              <a:rPr lang="th-TH" sz="2800" dirty="0">
                <a:cs typeface="+mj-cs"/>
              </a:rPr>
              <a:t>ความแตกต่างด้านอารมณ์ (</a:t>
            </a:r>
            <a:r>
              <a:rPr lang="en-US" sz="2800" dirty="0">
                <a:cs typeface="+mj-cs"/>
              </a:rPr>
              <a:t>Emotional Mental and Habit Different</a:t>
            </a:r>
            <a:r>
              <a:rPr lang="th-TH" sz="2800" dirty="0">
                <a:cs typeface="+mj-cs"/>
              </a:rPr>
              <a:t>)</a:t>
            </a:r>
            <a:endParaRPr lang="en-US" sz="2800" dirty="0">
              <a:cs typeface="+mj-cs"/>
            </a:endParaRPr>
          </a:p>
          <a:p>
            <a:pPr lvl="0"/>
            <a:r>
              <a:rPr lang="th-TH" sz="2800" dirty="0">
                <a:cs typeface="+mj-cs"/>
              </a:rPr>
              <a:t>ความแตกต่างด้านสติปัญญา (</a:t>
            </a:r>
            <a:r>
              <a:rPr lang="en-US" sz="2800" dirty="0">
                <a:cs typeface="+mj-cs"/>
              </a:rPr>
              <a:t>Intelligence Different</a:t>
            </a:r>
            <a:r>
              <a:rPr lang="th-TH" sz="2800" dirty="0">
                <a:cs typeface="+mj-cs"/>
              </a:rPr>
              <a:t>)</a:t>
            </a:r>
            <a:endParaRPr lang="en-US" sz="2800" dirty="0">
              <a:cs typeface="+mj-cs"/>
            </a:endParaRPr>
          </a:p>
          <a:p>
            <a:pPr lvl="0"/>
            <a:r>
              <a:rPr lang="th-TH" sz="2800" dirty="0">
                <a:cs typeface="+mj-cs"/>
              </a:rPr>
              <a:t>ความแตกต่างด้านสังคม  </a:t>
            </a:r>
            <a:r>
              <a:rPr lang="th-TH" sz="2800" dirty="0" smtClean="0">
                <a:cs typeface="+mj-cs"/>
              </a:rPr>
              <a:t>    (</a:t>
            </a:r>
            <a:r>
              <a:rPr lang="en-US" sz="2800" dirty="0">
                <a:cs typeface="+mj-cs"/>
              </a:rPr>
              <a:t>Social Different</a:t>
            </a:r>
            <a:r>
              <a:rPr lang="th-TH" sz="2800" dirty="0">
                <a:cs typeface="+mj-cs"/>
              </a:rPr>
              <a:t>)</a:t>
            </a:r>
            <a:endParaRPr lang="en-US" sz="2800" dirty="0">
              <a:cs typeface="+mj-cs"/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2792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592" y="-2385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1767" y="2996952"/>
            <a:ext cx="5760640" cy="1800200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3000" b="1" dirty="0" smtClean="0">
                <a:solidFill>
                  <a:srgbClr val="FF0000"/>
                </a:solidFill>
                <a:cs typeface="+mj-cs"/>
              </a:rPr>
              <a:t>ความ</a:t>
            </a:r>
            <a:r>
              <a:rPr lang="th-TH" sz="3000" b="1" dirty="0">
                <a:solidFill>
                  <a:srgbClr val="FF0000"/>
                </a:solidFill>
                <a:cs typeface="+mj-cs"/>
              </a:rPr>
              <a:t>ต้องการของ</a:t>
            </a:r>
            <a:r>
              <a:rPr lang="th-TH" sz="3000" b="1" dirty="0" smtClean="0">
                <a:solidFill>
                  <a:srgbClr val="FF0000"/>
                </a:solidFill>
                <a:cs typeface="+mj-cs"/>
              </a:rPr>
              <a:t>มนุษย์ </a:t>
            </a:r>
            <a:r>
              <a:rPr lang="th-TH" sz="3000" dirty="0" smtClean="0">
                <a:solidFill>
                  <a:srgbClr val="FF0000"/>
                </a:solidFill>
                <a:cs typeface="+mj-cs"/>
              </a:rPr>
              <a:t> </a:t>
            </a:r>
            <a:r>
              <a:rPr lang="th-TH" sz="3000" dirty="0" smtClean="0">
                <a:cs typeface="+mj-cs"/>
              </a:rPr>
              <a:t>แบ่ง</a:t>
            </a:r>
            <a:r>
              <a:rPr lang="th-TH" sz="3000" dirty="0">
                <a:cs typeface="+mj-cs"/>
              </a:rPr>
              <a:t>ออกได้เป็น 2 อย่าง คือ</a:t>
            </a:r>
            <a:endParaRPr lang="en-US" sz="3000" dirty="0">
              <a:cs typeface="+mj-cs"/>
            </a:endParaRPr>
          </a:p>
          <a:p>
            <a:pPr lvl="0" algn="thaiDist"/>
            <a:r>
              <a:rPr lang="th-TH" sz="3000" dirty="0">
                <a:cs typeface="+mj-cs"/>
              </a:rPr>
              <a:t>ความต้องการทางร่างกาย หรือทางวัตถุ</a:t>
            </a:r>
            <a:endParaRPr lang="en-US" sz="3000" dirty="0">
              <a:cs typeface="+mj-cs"/>
            </a:endParaRPr>
          </a:p>
          <a:p>
            <a:pPr lvl="0" algn="thaiDist"/>
            <a:r>
              <a:rPr lang="th-TH" sz="3000" dirty="0">
                <a:cs typeface="+mj-cs"/>
              </a:rPr>
              <a:t>ความต้องการทางจิตใจ หรือทางสังคม</a:t>
            </a:r>
            <a:endParaRPr lang="en-US" sz="3000" dirty="0">
              <a:cs typeface="+mj-cs"/>
            </a:endParaRPr>
          </a:p>
          <a:p>
            <a:endParaRPr lang="th-TH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23528" y="366771"/>
            <a:ext cx="8507288" cy="22701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thaiDist">
              <a:buFont typeface="Arial" pitchFamily="34" charset="0"/>
              <a:buNone/>
            </a:pPr>
            <a:r>
              <a:rPr lang="th-TH" sz="2800" b="1" dirty="0" smtClean="0">
                <a:solidFill>
                  <a:srgbClr val="FF0000"/>
                </a:solidFill>
                <a:cs typeface="+mj-cs"/>
              </a:rPr>
              <a:t>ความต้องการของมนุษย์ </a:t>
            </a:r>
            <a:r>
              <a:rPr lang="th-TH" sz="2800" dirty="0" smtClean="0">
                <a:cs typeface="+mj-cs"/>
              </a:rPr>
              <a:t>นักวิชาการจำนวนมากได้อธิบายไว้ว่า สิ่งที่แน่นอนที่สุดของมนุษย์ก็ คือ ความแตกต่างของแต่ละบุคคล ไม่เคยปรากฏว่ามนุษย์เคยมีลักษณะและพฤติกรรมเหมือนกันทุกกระเบียดนิ้วไม่ว่าจะเป็นพี่น้องท้องเดียวกัน หรือแม้กระทั่งลูกฝาแฝดแท้ก็ยังมีความแตกต่างกันทั้งในรูปร่าง อารมณ์และพฤติกรรมต่าง ๆ ความแตกต่างของมนุษย์ที่เกิดขึ้นมาเช่นนี้ ทำให้ความต้องการของมนุษย์มีความแตกต่างกันออกไป</a:t>
            </a:r>
            <a:endParaRPr lang="en-US" sz="2800" dirty="0" smtClean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8068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588</Words>
  <Application>Microsoft Office PowerPoint</Application>
  <PresentationFormat>นำเสนอทางหน้าจอ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3" baseType="lpstr"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1 มนุษยสัมพันธ์ </dc:title>
  <dc:creator>ssw</dc:creator>
  <cp:lastModifiedBy>nat</cp:lastModifiedBy>
  <cp:revision>24</cp:revision>
  <cp:lastPrinted>2016-11-04T21:24:01Z</cp:lastPrinted>
  <dcterms:created xsi:type="dcterms:W3CDTF">2016-11-04T18:06:53Z</dcterms:created>
  <dcterms:modified xsi:type="dcterms:W3CDTF">2016-11-09T12:51:57Z</dcterms:modified>
</cp:coreProperties>
</file>