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FF"/>
    <a:srgbClr val="66FF66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3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พฤติกรรมผู้นำ</a:t>
          </a:r>
          <a:endParaRPr lang="th-TH" sz="18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ผู้นำหรือภาวะผู้นำ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+mj-cs"/>
          </a:endParaRPr>
        </a:p>
        <a:p>
          <a:pPr algn="ctr" rtl="0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เป็นทั้งศาสตร์</a:t>
          </a:r>
        </a:p>
        <a:p>
          <a:pPr algn="ctr" rtl="0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และศิลป์</a:t>
          </a:r>
          <a:endParaRPr lang="th-TH" sz="16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หลักในการปฏิบัติงานในฐานะผู้นำที่ดี</a:t>
          </a:r>
          <a:endParaRPr lang="th-TH" sz="16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ผู้นำที่ดีในทัศนะผู้บริหาร</a:t>
          </a:r>
          <a:endParaRPr lang="th-TH" sz="16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0" presStyleCnt="3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0" presStyleCnt="3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1" presStyleCnt="3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1" presStyleCnt="3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2" presStyleCnt="3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2" presStyleCnt="3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E3BCDA6-0A05-4DBE-A1D4-8CB7FF2910DE}" type="presOf" srcId="{7EE66723-7959-4BEB-B062-749780C941B6}" destId="{54B480A9-5F2D-45EB-8C38-B87D05E892B7}" srcOrd="0" destOrd="0" presId="urn:microsoft.com/office/officeart/2005/8/layout/radial1"/>
    <dgm:cxn modelId="{C715859B-4302-4B7A-A8A7-B94AE3E3D65B}" srcId="{10AAB57C-DC1A-4CA0-B8BB-A16581F0DA10}" destId="{0FAD0A1B-E49F-4C0C-8EB3-5807ECF08119}" srcOrd="2" destOrd="0" parTransId="{7EE66723-7959-4BEB-B062-749780C941B6}" sibTransId="{EE8FD25E-CA85-4E65-BCB5-978AADC37D60}"/>
    <dgm:cxn modelId="{ED2CC598-71C5-4966-943A-22B9BE744931}" type="presOf" srcId="{4D20D958-6D74-413E-9867-91CC383F3C40}" destId="{E7E8C234-BC60-4269-9507-D1DA5B2B0A13}" srcOrd="0" destOrd="0" presId="urn:microsoft.com/office/officeart/2005/8/layout/radial1"/>
    <dgm:cxn modelId="{7269FB45-CC4E-47B4-B8E3-6A0229896C2D}" type="presOf" srcId="{4D20D958-6D74-413E-9867-91CC383F3C40}" destId="{46296419-84E1-4CC9-9904-E7894821F092}" srcOrd="1" destOrd="0" presId="urn:microsoft.com/office/officeart/2005/8/layout/radial1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068DCD30-0B50-4E8B-BB41-E1C8C27470D9}" type="presOf" srcId="{7EE66723-7959-4BEB-B062-749780C941B6}" destId="{FB9C67BE-637C-40FF-93B2-FD57470C5626}" srcOrd="1" destOrd="0" presId="urn:microsoft.com/office/officeart/2005/8/layout/radial1"/>
    <dgm:cxn modelId="{38C4B9BC-743E-46E7-B532-1EE92770ED9B}" type="presOf" srcId="{584A421A-F3B8-4D15-BA09-DA22DF59F4E3}" destId="{08486BE3-B8A7-4712-A0EB-9D082346C043}" srcOrd="0" destOrd="0" presId="urn:microsoft.com/office/officeart/2005/8/layout/radial1"/>
    <dgm:cxn modelId="{BFC68073-C280-41CC-830F-272B35DF51B0}" type="presOf" srcId="{FD7B01CF-4F9D-4D6A-B9FA-057C7EED6FAA}" destId="{5E8DD912-C1C5-45B3-BFF5-80789C5B8F01}" srcOrd="0" destOrd="0" presId="urn:microsoft.com/office/officeart/2005/8/layout/radial1"/>
    <dgm:cxn modelId="{77374DE3-1B3D-4C3B-8AED-A6293D6DC815}" type="presOf" srcId="{7A147245-8478-4C19-9C06-EC04DFFB9155}" destId="{03434C99-1DB6-4A85-93A0-35668EFF4D2D}" srcOrd="1" destOrd="0" presId="urn:microsoft.com/office/officeart/2005/8/layout/radial1"/>
    <dgm:cxn modelId="{66DF7C1D-B227-4F13-9BBA-F3A9761C4A13}" type="presOf" srcId="{10AAB57C-DC1A-4CA0-B8BB-A16581F0DA10}" destId="{1500B385-DC46-41F4-B935-CE54C108AC81}" srcOrd="0" destOrd="0" presId="urn:microsoft.com/office/officeart/2005/8/layout/radial1"/>
    <dgm:cxn modelId="{7F65BFFA-D979-4AEB-93F2-76433BCBDCF7}" srcId="{10AAB57C-DC1A-4CA0-B8BB-A16581F0DA10}" destId="{78ED1871-89A8-4C34-9476-85986661BABB}" srcOrd="1" destOrd="0" parTransId="{4D20D958-6D74-413E-9867-91CC383F3C40}" sibTransId="{0CD3F8A1-9930-401D-AB27-5AFD26266B66}"/>
    <dgm:cxn modelId="{B53F2D71-E998-41F5-BF9D-40901220458C}" type="presOf" srcId="{7A147245-8478-4C19-9C06-EC04DFFB9155}" destId="{0E355DDE-5A63-48BB-8C26-7262365B3257}" srcOrd="0" destOrd="0" presId="urn:microsoft.com/office/officeart/2005/8/layout/radial1"/>
    <dgm:cxn modelId="{B7182105-456F-4BDF-BF9F-59CC2BB9A305}" type="presOf" srcId="{0FAD0A1B-E49F-4C0C-8EB3-5807ECF08119}" destId="{EF2CF9AC-091E-48D5-A35C-6F19E2203CA5}" srcOrd="0" destOrd="0" presId="urn:microsoft.com/office/officeart/2005/8/layout/radial1"/>
    <dgm:cxn modelId="{380F3436-BE71-4194-B9DF-A17A64C5DE85}" srcId="{10AAB57C-DC1A-4CA0-B8BB-A16581F0DA10}" destId="{FD7B01CF-4F9D-4D6A-B9FA-057C7EED6FAA}" srcOrd="0" destOrd="0" parTransId="{7A147245-8478-4C19-9C06-EC04DFFB9155}" sibTransId="{F8DE0DE6-17B1-411F-9FDE-A170CFC48DE7}"/>
    <dgm:cxn modelId="{4667D15A-E80D-4060-8848-C49EC9273B93}" type="presOf" srcId="{78ED1871-89A8-4C34-9476-85986661BABB}" destId="{8CD5FD3E-22F1-4065-A370-54B1FFF8E29A}" srcOrd="0" destOrd="0" presId="urn:microsoft.com/office/officeart/2005/8/layout/radial1"/>
    <dgm:cxn modelId="{CB6BF900-081E-4D0C-AC1D-726219D875A5}" type="presParOf" srcId="{08486BE3-B8A7-4712-A0EB-9D082346C043}" destId="{1500B385-DC46-41F4-B935-CE54C108AC81}" srcOrd="0" destOrd="0" presId="urn:microsoft.com/office/officeart/2005/8/layout/radial1"/>
    <dgm:cxn modelId="{D5D19893-A364-4AE4-9729-EA95C5837B3E}" type="presParOf" srcId="{08486BE3-B8A7-4712-A0EB-9D082346C043}" destId="{0E355DDE-5A63-48BB-8C26-7262365B3257}" srcOrd="1" destOrd="0" presId="urn:microsoft.com/office/officeart/2005/8/layout/radial1"/>
    <dgm:cxn modelId="{2D2D6526-5F6A-4717-84C5-77A74C823A81}" type="presParOf" srcId="{0E355DDE-5A63-48BB-8C26-7262365B3257}" destId="{03434C99-1DB6-4A85-93A0-35668EFF4D2D}" srcOrd="0" destOrd="0" presId="urn:microsoft.com/office/officeart/2005/8/layout/radial1"/>
    <dgm:cxn modelId="{7AC01C61-EEF6-486F-B06C-BCF135070334}" type="presParOf" srcId="{08486BE3-B8A7-4712-A0EB-9D082346C043}" destId="{5E8DD912-C1C5-45B3-BFF5-80789C5B8F01}" srcOrd="2" destOrd="0" presId="urn:microsoft.com/office/officeart/2005/8/layout/radial1"/>
    <dgm:cxn modelId="{8AFED3B6-851E-4E0F-8F5E-BC2FA4C67010}" type="presParOf" srcId="{08486BE3-B8A7-4712-A0EB-9D082346C043}" destId="{E7E8C234-BC60-4269-9507-D1DA5B2B0A13}" srcOrd="3" destOrd="0" presId="urn:microsoft.com/office/officeart/2005/8/layout/radial1"/>
    <dgm:cxn modelId="{AB8874FB-C351-4BCD-BD76-6BE61B4395B1}" type="presParOf" srcId="{E7E8C234-BC60-4269-9507-D1DA5B2B0A13}" destId="{46296419-84E1-4CC9-9904-E7894821F092}" srcOrd="0" destOrd="0" presId="urn:microsoft.com/office/officeart/2005/8/layout/radial1"/>
    <dgm:cxn modelId="{B511319D-2FE1-41CA-A44F-0367DB29A040}" type="presParOf" srcId="{08486BE3-B8A7-4712-A0EB-9D082346C043}" destId="{8CD5FD3E-22F1-4065-A370-54B1FFF8E29A}" srcOrd="4" destOrd="0" presId="urn:microsoft.com/office/officeart/2005/8/layout/radial1"/>
    <dgm:cxn modelId="{8DFB2A97-58D7-4B75-9E29-7DFDD20B0D50}" type="presParOf" srcId="{08486BE3-B8A7-4712-A0EB-9D082346C043}" destId="{54B480A9-5F2D-45EB-8C38-B87D05E892B7}" srcOrd="5" destOrd="0" presId="urn:microsoft.com/office/officeart/2005/8/layout/radial1"/>
    <dgm:cxn modelId="{9B70BBDA-CD3E-4DC0-907D-D4F5B093C4AF}" type="presParOf" srcId="{54B480A9-5F2D-45EB-8C38-B87D05E892B7}" destId="{FB9C67BE-637C-40FF-93B2-FD57470C5626}" srcOrd="0" destOrd="0" presId="urn:microsoft.com/office/officeart/2005/8/layout/radial1"/>
    <dgm:cxn modelId="{41587A82-5C49-43E1-91B0-ADE74C892CA9}" type="presParOf" srcId="{08486BE3-B8A7-4712-A0EB-9D082346C043}" destId="{EF2CF9AC-091E-48D5-A35C-6F19E2203CA5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BBB3A5-6714-4997-AAD0-2901478A7E88}" type="doc">
      <dgm:prSet loTypeId="urn:microsoft.com/office/officeart/2005/8/layout/hierarchy2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7078A2B4-E113-43B7-8445-4F6616A41095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ผู้นำ</a:t>
          </a:r>
          <a:endParaRPr lang="th-TH" dirty="0">
            <a:cs typeface="+mj-cs"/>
          </a:endParaRPr>
        </a:p>
      </dgm:t>
    </dgm:pt>
    <dgm:pt modelId="{F300AC2D-B1F4-4D79-8337-043B3AE6A75A}" type="parTrans" cxnId="{774520B7-BF1A-4BC5-A41B-1A50D18BB7A9}">
      <dgm:prSet/>
      <dgm:spPr/>
      <dgm:t>
        <a:bodyPr/>
        <a:lstStyle/>
        <a:p>
          <a:endParaRPr lang="th-TH"/>
        </a:p>
      </dgm:t>
    </dgm:pt>
    <dgm:pt modelId="{A42E53A1-BBDF-4454-BB48-C0F6FBFED23F}" type="sibTrans" cxnId="{774520B7-BF1A-4BC5-A41B-1A50D18BB7A9}">
      <dgm:prSet/>
      <dgm:spPr/>
      <dgm:t>
        <a:bodyPr/>
        <a:lstStyle/>
        <a:p>
          <a:endParaRPr lang="th-TH"/>
        </a:p>
      </dgm:t>
    </dgm:pt>
    <dgm:pt modelId="{CFCE7AC8-E52C-449B-A9EB-EE0AE949AD58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การยอมรับขวัญ</a:t>
          </a:r>
          <a:endParaRPr lang="th-TH" dirty="0">
            <a:cs typeface="+mj-cs"/>
          </a:endParaRPr>
        </a:p>
      </dgm:t>
    </dgm:pt>
    <dgm:pt modelId="{A2CD1EE7-B539-43E1-9CBB-8DBF89B18039}" type="parTrans" cxnId="{08054E62-185A-4A26-AB51-9AA781CA59E1}">
      <dgm:prSet/>
      <dgm:spPr/>
      <dgm:t>
        <a:bodyPr/>
        <a:lstStyle/>
        <a:p>
          <a:endParaRPr lang="th-TH"/>
        </a:p>
      </dgm:t>
    </dgm:pt>
    <dgm:pt modelId="{8C623E2F-AB1A-43EE-9AD5-24A94E8A66B2}" type="sibTrans" cxnId="{08054E62-185A-4A26-AB51-9AA781CA59E1}">
      <dgm:prSet/>
      <dgm:spPr/>
      <dgm:t>
        <a:bodyPr/>
        <a:lstStyle/>
        <a:p>
          <a:endParaRPr lang="th-TH"/>
        </a:p>
      </dgm:t>
    </dgm:pt>
    <dgm:pt modelId="{EBC867FD-DB93-462B-8107-3F6838E11BFE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แรงจูงใจ</a:t>
          </a:r>
          <a:endParaRPr lang="th-TH" dirty="0">
            <a:cs typeface="+mj-cs"/>
          </a:endParaRPr>
        </a:p>
      </dgm:t>
    </dgm:pt>
    <dgm:pt modelId="{8FEDB2AB-0B48-4C10-BC8B-063AB758A1A5}" type="parTrans" cxnId="{89410AE1-21F4-472E-8178-798B9CB406B5}">
      <dgm:prSet/>
      <dgm:spPr/>
      <dgm:t>
        <a:bodyPr/>
        <a:lstStyle/>
        <a:p>
          <a:endParaRPr lang="th-TH"/>
        </a:p>
      </dgm:t>
    </dgm:pt>
    <dgm:pt modelId="{F2657F67-F1EF-4022-A88B-88D5BBFB80D4}" type="sibTrans" cxnId="{89410AE1-21F4-472E-8178-798B9CB406B5}">
      <dgm:prSet/>
      <dgm:spPr/>
      <dgm:t>
        <a:bodyPr/>
        <a:lstStyle/>
        <a:p>
          <a:endParaRPr lang="th-TH"/>
        </a:p>
      </dgm:t>
    </dgm:pt>
    <dgm:pt modelId="{3F02EBCC-37C7-48EB-B2F3-40E90246196D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การเป็นแหล่งวิทยาการ</a:t>
          </a:r>
          <a:endParaRPr lang="th-TH" dirty="0">
            <a:cs typeface="+mj-cs"/>
          </a:endParaRPr>
        </a:p>
      </dgm:t>
    </dgm:pt>
    <dgm:pt modelId="{2DA8E266-8C5E-4A57-95D3-FD947C2896F6}" type="parTrans" cxnId="{0C02D4CF-AB19-46C4-9FF2-F045D2B77F63}">
      <dgm:prSet/>
      <dgm:spPr/>
      <dgm:t>
        <a:bodyPr/>
        <a:lstStyle/>
        <a:p>
          <a:endParaRPr lang="th-TH"/>
        </a:p>
      </dgm:t>
    </dgm:pt>
    <dgm:pt modelId="{39AAFC0C-6113-4695-8D09-157A84C41D5C}" type="sibTrans" cxnId="{0C02D4CF-AB19-46C4-9FF2-F045D2B77F63}">
      <dgm:prSet/>
      <dgm:spPr/>
      <dgm:t>
        <a:bodyPr/>
        <a:lstStyle/>
        <a:p>
          <a:endParaRPr lang="th-TH"/>
        </a:p>
      </dgm:t>
    </dgm:pt>
    <dgm:pt modelId="{FBD8117F-D80A-46E6-AE11-A4711F1D3E19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ความพอใจในการทำงาน</a:t>
          </a:r>
          <a:endParaRPr lang="th-TH" dirty="0">
            <a:cs typeface="+mj-cs"/>
          </a:endParaRPr>
        </a:p>
      </dgm:t>
    </dgm:pt>
    <dgm:pt modelId="{32AEC995-844B-402A-96AA-6B6972909451}" type="parTrans" cxnId="{57A0BF4C-CE4A-43F3-A352-929016487A0B}">
      <dgm:prSet/>
      <dgm:spPr/>
      <dgm:t>
        <a:bodyPr/>
        <a:lstStyle/>
        <a:p>
          <a:endParaRPr lang="th-TH"/>
        </a:p>
      </dgm:t>
    </dgm:pt>
    <dgm:pt modelId="{E41E0F21-6FAA-42EA-9B1E-728678713132}" type="sibTrans" cxnId="{57A0BF4C-CE4A-43F3-A352-929016487A0B}">
      <dgm:prSet/>
      <dgm:spPr/>
      <dgm:t>
        <a:bodyPr/>
        <a:lstStyle/>
        <a:p>
          <a:endParaRPr lang="th-TH"/>
        </a:p>
      </dgm:t>
    </dgm:pt>
    <dgm:pt modelId="{07039698-1EB6-4894-B55B-E1D9498C086B}" type="pres">
      <dgm:prSet presAssocID="{C2BBB3A5-6714-4997-AAD0-2901478A7E8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68FB095-3363-4B67-B997-A1065A6E8B9D}" type="pres">
      <dgm:prSet presAssocID="{7078A2B4-E113-43B7-8445-4F6616A41095}" presName="root1" presStyleCnt="0"/>
      <dgm:spPr/>
    </dgm:pt>
    <dgm:pt modelId="{943F706B-7836-4E26-A1A2-9F2253395201}" type="pres">
      <dgm:prSet presAssocID="{7078A2B4-E113-43B7-8445-4F6616A41095}" presName="LevelOneTextNode" presStyleLbl="node0" presStyleIdx="0" presStyleCnt="1">
        <dgm:presLayoutVars>
          <dgm:chPref val="3"/>
        </dgm:presLayoutVars>
      </dgm:prSet>
      <dgm:spPr/>
    </dgm:pt>
    <dgm:pt modelId="{9C5D949A-F7F4-4133-8BFF-FCC2F6F1B555}" type="pres">
      <dgm:prSet presAssocID="{7078A2B4-E113-43B7-8445-4F6616A41095}" presName="level2hierChild" presStyleCnt="0"/>
      <dgm:spPr/>
    </dgm:pt>
    <dgm:pt modelId="{BDF60599-320B-46EC-9360-918D9740C5BA}" type="pres">
      <dgm:prSet presAssocID="{A2CD1EE7-B539-43E1-9CBB-8DBF89B18039}" presName="conn2-1" presStyleLbl="parChTrans1D2" presStyleIdx="0" presStyleCnt="4"/>
      <dgm:spPr/>
    </dgm:pt>
    <dgm:pt modelId="{ED6ED56B-CE4C-4E12-83C7-83C9CFF3964D}" type="pres">
      <dgm:prSet presAssocID="{A2CD1EE7-B539-43E1-9CBB-8DBF89B18039}" presName="connTx" presStyleLbl="parChTrans1D2" presStyleIdx="0" presStyleCnt="4"/>
      <dgm:spPr/>
    </dgm:pt>
    <dgm:pt modelId="{9DF903AE-A984-49BA-B795-19A38AD5F281}" type="pres">
      <dgm:prSet presAssocID="{CFCE7AC8-E52C-449B-A9EB-EE0AE949AD58}" presName="root2" presStyleCnt="0"/>
      <dgm:spPr/>
    </dgm:pt>
    <dgm:pt modelId="{276E6F4E-1DFE-4A95-A11D-5391EF54812F}" type="pres">
      <dgm:prSet presAssocID="{CFCE7AC8-E52C-449B-A9EB-EE0AE949AD58}" presName="LevelTwoTextNode" presStyleLbl="node2" presStyleIdx="0" presStyleCnt="4">
        <dgm:presLayoutVars>
          <dgm:chPref val="3"/>
        </dgm:presLayoutVars>
      </dgm:prSet>
      <dgm:spPr/>
    </dgm:pt>
    <dgm:pt modelId="{65F9C776-E586-4048-A953-1E7F14B14763}" type="pres">
      <dgm:prSet presAssocID="{CFCE7AC8-E52C-449B-A9EB-EE0AE949AD58}" presName="level3hierChild" presStyleCnt="0"/>
      <dgm:spPr/>
    </dgm:pt>
    <dgm:pt modelId="{31EBBC78-6508-4B94-8931-ADD4942B141F}" type="pres">
      <dgm:prSet presAssocID="{32AEC995-844B-402A-96AA-6B6972909451}" presName="conn2-1" presStyleLbl="parChTrans1D2" presStyleIdx="1" presStyleCnt="4"/>
      <dgm:spPr/>
    </dgm:pt>
    <dgm:pt modelId="{FAB47B55-3647-460E-B46E-8EFFA6F2176C}" type="pres">
      <dgm:prSet presAssocID="{32AEC995-844B-402A-96AA-6B6972909451}" presName="connTx" presStyleLbl="parChTrans1D2" presStyleIdx="1" presStyleCnt="4"/>
      <dgm:spPr/>
    </dgm:pt>
    <dgm:pt modelId="{1A2E0627-9D98-4595-A8E3-90BDE14CFDBD}" type="pres">
      <dgm:prSet presAssocID="{FBD8117F-D80A-46E6-AE11-A4711F1D3E19}" presName="root2" presStyleCnt="0"/>
      <dgm:spPr/>
    </dgm:pt>
    <dgm:pt modelId="{C07036E4-B121-43E2-AF07-BD5CA7461154}" type="pres">
      <dgm:prSet presAssocID="{FBD8117F-D80A-46E6-AE11-A4711F1D3E19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6D2BB67-9510-4A43-8780-29BF3F497D00}" type="pres">
      <dgm:prSet presAssocID="{FBD8117F-D80A-46E6-AE11-A4711F1D3E19}" presName="level3hierChild" presStyleCnt="0"/>
      <dgm:spPr/>
    </dgm:pt>
    <dgm:pt modelId="{BB5ECBB5-16CA-49D2-B8E4-A911012060F3}" type="pres">
      <dgm:prSet presAssocID="{8FEDB2AB-0B48-4C10-BC8B-063AB758A1A5}" presName="conn2-1" presStyleLbl="parChTrans1D2" presStyleIdx="2" presStyleCnt="4"/>
      <dgm:spPr/>
    </dgm:pt>
    <dgm:pt modelId="{9D885233-441B-4CE9-A323-3A78AD296F63}" type="pres">
      <dgm:prSet presAssocID="{8FEDB2AB-0B48-4C10-BC8B-063AB758A1A5}" presName="connTx" presStyleLbl="parChTrans1D2" presStyleIdx="2" presStyleCnt="4"/>
      <dgm:spPr/>
    </dgm:pt>
    <dgm:pt modelId="{4F642878-FEB6-47B9-9445-6B2CCC0AFD4F}" type="pres">
      <dgm:prSet presAssocID="{EBC867FD-DB93-462B-8107-3F6838E11BFE}" presName="root2" presStyleCnt="0"/>
      <dgm:spPr/>
    </dgm:pt>
    <dgm:pt modelId="{C79E1870-A6D7-49A1-8969-C49420C57795}" type="pres">
      <dgm:prSet presAssocID="{EBC867FD-DB93-462B-8107-3F6838E11BFE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B74ADB5-D468-414B-B64C-20D1D2CB3805}" type="pres">
      <dgm:prSet presAssocID="{EBC867FD-DB93-462B-8107-3F6838E11BFE}" presName="level3hierChild" presStyleCnt="0"/>
      <dgm:spPr/>
    </dgm:pt>
    <dgm:pt modelId="{1B2D1994-E091-41E4-93BA-8908936A00E7}" type="pres">
      <dgm:prSet presAssocID="{2DA8E266-8C5E-4A57-95D3-FD947C2896F6}" presName="conn2-1" presStyleLbl="parChTrans1D2" presStyleIdx="3" presStyleCnt="4"/>
      <dgm:spPr/>
    </dgm:pt>
    <dgm:pt modelId="{DD4812ED-68B3-4440-BBA6-D8B33D5BD4E5}" type="pres">
      <dgm:prSet presAssocID="{2DA8E266-8C5E-4A57-95D3-FD947C2896F6}" presName="connTx" presStyleLbl="parChTrans1D2" presStyleIdx="3" presStyleCnt="4"/>
      <dgm:spPr/>
    </dgm:pt>
    <dgm:pt modelId="{858ABCFA-CF44-4F2D-83F0-ACFFD35F6828}" type="pres">
      <dgm:prSet presAssocID="{3F02EBCC-37C7-48EB-B2F3-40E90246196D}" presName="root2" presStyleCnt="0"/>
      <dgm:spPr/>
    </dgm:pt>
    <dgm:pt modelId="{C514C861-4074-4FE3-85D2-A053862119F4}" type="pres">
      <dgm:prSet presAssocID="{3F02EBCC-37C7-48EB-B2F3-40E90246196D}" presName="LevelTwoTextNode" presStyleLbl="node2" presStyleIdx="3" presStyleCnt="4">
        <dgm:presLayoutVars>
          <dgm:chPref val="3"/>
        </dgm:presLayoutVars>
      </dgm:prSet>
      <dgm:spPr/>
    </dgm:pt>
    <dgm:pt modelId="{A4DE8681-552D-48BE-9215-110EEBDA27F5}" type="pres">
      <dgm:prSet presAssocID="{3F02EBCC-37C7-48EB-B2F3-40E90246196D}" presName="level3hierChild" presStyleCnt="0"/>
      <dgm:spPr/>
    </dgm:pt>
  </dgm:ptLst>
  <dgm:cxnLst>
    <dgm:cxn modelId="{ADFF4A4B-6A74-4FBB-9BC7-F377DC9FC18E}" type="presOf" srcId="{CFCE7AC8-E52C-449B-A9EB-EE0AE949AD58}" destId="{276E6F4E-1DFE-4A95-A11D-5391EF54812F}" srcOrd="0" destOrd="0" presId="urn:microsoft.com/office/officeart/2005/8/layout/hierarchy2"/>
    <dgm:cxn modelId="{86410314-AC7C-4F86-9EE1-2EB6E891A431}" type="presOf" srcId="{32AEC995-844B-402A-96AA-6B6972909451}" destId="{FAB47B55-3647-460E-B46E-8EFFA6F2176C}" srcOrd="1" destOrd="0" presId="urn:microsoft.com/office/officeart/2005/8/layout/hierarchy2"/>
    <dgm:cxn modelId="{F85669C1-F325-4075-BE0B-39574C332A9B}" type="presOf" srcId="{FBD8117F-D80A-46E6-AE11-A4711F1D3E19}" destId="{C07036E4-B121-43E2-AF07-BD5CA7461154}" srcOrd="0" destOrd="0" presId="urn:microsoft.com/office/officeart/2005/8/layout/hierarchy2"/>
    <dgm:cxn modelId="{EAF75C9A-A691-4542-A2B8-88E52449FB2C}" type="presOf" srcId="{EBC867FD-DB93-462B-8107-3F6838E11BFE}" destId="{C79E1870-A6D7-49A1-8969-C49420C57795}" srcOrd="0" destOrd="0" presId="urn:microsoft.com/office/officeart/2005/8/layout/hierarchy2"/>
    <dgm:cxn modelId="{08054E62-185A-4A26-AB51-9AA781CA59E1}" srcId="{7078A2B4-E113-43B7-8445-4F6616A41095}" destId="{CFCE7AC8-E52C-449B-A9EB-EE0AE949AD58}" srcOrd="0" destOrd="0" parTransId="{A2CD1EE7-B539-43E1-9CBB-8DBF89B18039}" sibTransId="{8C623E2F-AB1A-43EE-9AD5-24A94E8A66B2}"/>
    <dgm:cxn modelId="{A12AFDF3-7C2B-4F3A-A304-60904FFB32FE}" type="presOf" srcId="{A2CD1EE7-B539-43E1-9CBB-8DBF89B18039}" destId="{BDF60599-320B-46EC-9360-918D9740C5BA}" srcOrd="0" destOrd="0" presId="urn:microsoft.com/office/officeart/2005/8/layout/hierarchy2"/>
    <dgm:cxn modelId="{F8BB224F-1E29-4A40-9FA0-6F1EDEC75877}" type="presOf" srcId="{A2CD1EE7-B539-43E1-9CBB-8DBF89B18039}" destId="{ED6ED56B-CE4C-4E12-83C7-83C9CFF3964D}" srcOrd="1" destOrd="0" presId="urn:microsoft.com/office/officeart/2005/8/layout/hierarchy2"/>
    <dgm:cxn modelId="{02DDA784-4E31-46FE-992C-9E6EE35D099B}" type="presOf" srcId="{2DA8E266-8C5E-4A57-95D3-FD947C2896F6}" destId="{DD4812ED-68B3-4440-BBA6-D8B33D5BD4E5}" srcOrd="1" destOrd="0" presId="urn:microsoft.com/office/officeart/2005/8/layout/hierarchy2"/>
    <dgm:cxn modelId="{6100D422-6910-4AC8-85EB-4ED859554B38}" type="presOf" srcId="{2DA8E266-8C5E-4A57-95D3-FD947C2896F6}" destId="{1B2D1994-E091-41E4-93BA-8908936A00E7}" srcOrd="0" destOrd="0" presId="urn:microsoft.com/office/officeart/2005/8/layout/hierarchy2"/>
    <dgm:cxn modelId="{89410AE1-21F4-472E-8178-798B9CB406B5}" srcId="{7078A2B4-E113-43B7-8445-4F6616A41095}" destId="{EBC867FD-DB93-462B-8107-3F6838E11BFE}" srcOrd="2" destOrd="0" parTransId="{8FEDB2AB-0B48-4C10-BC8B-063AB758A1A5}" sibTransId="{F2657F67-F1EF-4022-A88B-88D5BBFB80D4}"/>
    <dgm:cxn modelId="{405C5B5A-C77A-4B7C-887C-8CEEB2E186E6}" type="presOf" srcId="{32AEC995-844B-402A-96AA-6B6972909451}" destId="{31EBBC78-6508-4B94-8931-ADD4942B141F}" srcOrd="0" destOrd="0" presId="urn:microsoft.com/office/officeart/2005/8/layout/hierarchy2"/>
    <dgm:cxn modelId="{81DEB302-63A3-4F8E-BFC1-28C4522C9340}" type="presOf" srcId="{3F02EBCC-37C7-48EB-B2F3-40E90246196D}" destId="{C514C861-4074-4FE3-85D2-A053862119F4}" srcOrd="0" destOrd="0" presId="urn:microsoft.com/office/officeart/2005/8/layout/hierarchy2"/>
    <dgm:cxn modelId="{65747F06-598B-4AC7-A8A8-694608CE793F}" type="presOf" srcId="{7078A2B4-E113-43B7-8445-4F6616A41095}" destId="{943F706B-7836-4E26-A1A2-9F2253395201}" srcOrd="0" destOrd="0" presId="urn:microsoft.com/office/officeart/2005/8/layout/hierarchy2"/>
    <dgm:cxn modelId="{774520B7-BF1A-4BC5-A41B-1A50D18BB7A9}" srcId="{C2BBB3A5-6714-4997-AAD0-2901478A7E88}" destId="{7078A2B4-E113-43B7-8445-4F6616A41095}" srcOrd="0" destOrd="0" parTransId="{F300AC2D-B1F4-4D79-8337-043B3AE6A75A}" sibTransId="{A42E53A1-BBDF-4454-BB48-C0F6FBFED23F}"/>
    <dgm:cxn modelId="{57A0BF4C-CE4A-43F3-A352-929016487A0B}" srcId="{7078A2B4-E113-43B7-8445-4F6616A41095}" destId="{FBD8117F-D80A-46E6-AE11-A4711F1D3E19}" srcOrd="1" destOrd="0" parTransId="{32AEC995-844B-402A-96AA-6B6972909451}" sibTransId="{E41E0F21-6FAA-42EA-9B1E-728678713132}"/>
    <dgm:cxn modelId="{825B95E1-DB4A-48D9-95C9-7D0CB89C2C67}" type="presOf" srcId="{8FEDB2AB-0B48-4C10-BC8B-063AB758A1A5}" destId="{BB5ECBB5-16CA-49D2-B8E4-A911012060F3}" srcOrd="0" destOrd="0" presId="urn:microsoft.com/office/officeart/2005/8/layout/hierarchy2"/>
    <dgm:cxn modelId="{0C02D4CF-AB19-46C4-9FF2-F045D2B77F63}" srcId="{7078A2B4-E113-43B7-8445-4F6616A41095}" destId="{3F02EBCC-37C7-48EB-B2F3-40E90246196D}" srcOrd="3" destOrd="0" parTransId="{2DA8E266-8C5E-4A57-95D3-FD947C2896F6}" sibTransId="{39AAFC0C-6113-4695-8D09-157A84C41D5C}"/>
    <dgm:cxn modelId="{2FD405AD-46C3-433F-AEB1-1E401FB98BF0}" type="presOf" srcId="{8FEDB2AB-0B48-4C10-BC8B-063AB758A1A5}" destId="{9D885233-441B-4CE9-A323-3A78AD296F63}" srcOrd="1" destOrd="0" presId="urn:microsoft.com/office/officeart/2005/8/layout/hierarchy2"/>
    <dgm:cxn modelId="{F36EF424-C882-4FAD-BE62-5D8A80D50C88}" type="presOf" srcId="{C2BBB3A5-6714-4997-AAD0-2901478A7E88}" destId="{07039698-1EB6-4894-B55B-E1D9498C086B}" srcOrd="0" destOrd="0" presId="urn:microsoft.com/office/officeart/2005/8/layout/hierarchy2"/>
    <dgm:cxn modelId="{4EE5CF6B-3925-448F-9C00-48E8F9F49854}" type="presParOf" srcId="{07039698-1EB6-4894-B55B-E1D9498C086B}" destId="{168FB095-3363-4B67-B997-A1065A6E8B9D}" srcOrd="0" destOrd="0" presId="urn:microsoft.com/office/officeart/2005/8/layout/hierarchy2"/>
    <dgm:cxn modelId="{E73ACA92-AF08-4CAB-905B-D11261BC0CDC}" type="presParOf" srcId="{168FB095-3363-4B67-B997-A1065A6E8B9D}" destId="{943F706B-7836-4E26-A1A2-9F2253395201}" srcOrd="0" destOrd="0" presId="urn:microsoft.com/office/officeart/2005/8/layout/hierarchy2"/>
    <dgm:cxn modelId="{3B715CCE-43EB-4E42-8C49-05525C7CDDE7}" type="presParOf" srcId="{168FB095-3363-4B67-B997-A1065A6E8B9D}" destId="{9C5D949A-F7F4-4133-8BFF-FCC2F6F1B555}" srcOrd="1" destOrd="0" presId="urn:microsoft.com/office/officeart/2005/8/layout/hierarchy2"/>
    <dgm:cxn modelId="{8B389EBF-4AA5-424F-8A9B-953302AE2203}" type="presParOf" srcId="{9C5D949A-F7F4-4133-8BFF-FCC2F6F1B555}" destId="{BDF60599-320B-46EC-9360-918D9740C5BA}" srcOrd="0" destOrd="0" presId="urn:microsoft.com/office/officeart/2005/8/layout/hierarchy2"/>
    <dgm:cxn modelId="{7FA55225-5CBB-46EA-B065-0DBFE81E770C}" type="presParOf" srcId="{BDF60599-320B-46EC-9360-918D9740C5BA}" destId="{ED6ED56B-CE4C-4E12-83C7-83C9CFF3964D}" srcOrd="0" destOrd="0" presId="urn:microsoft.com/office/officeart/2005/8/layout/hierarchy2"/>
    <dgm:cxn modelId="{21A16C6A-AC39-48A2-8365-6E731FD632A8}" type="presParOf" srcId="{9C5D949A-F7F4-4133-8BFF-FCC2F6F1B555}" destId="{9DF903AE-A984-49BA-B795-19A38AD5F281}" srcOrd="1" destOrd="0" presId="urn:microsoft.com/office/officeart/2005/8/layout/hierarchy2"/>
    <dgm:cxn modelId="{ED953C25-F457-4B98-A5E8-60C39121BEFC}" type="presParOf" srcId="{9DF903AE-A984-49BA-B795-19A38AD5F281}" destId="{276E6F4E-1DFE-4A95-A11D-5391EF54812F}" srcOrd="0" destOrd="0" presId="urn:microsoft.com/office/officeart/2005/8/layout/hierarchy2"/>
    <dgm:cxn modelId="{680783C6-06B0-4B99-BD70-9F503A5D4C80}" type="presParOf" srcId="{9DF903AE-A984-49BA-B795-19A38AD5F281}" destId="{65F9C776-E586-4048-A953-1E7F14B14763}" srcOrd="1" destOrd="0" presId="urn:microsoft.com/office/officeart/2005/8/layout/hierarchy2"/>
    <dgm:cxn modelId="{669E1AE9-6A9D-4F0D-AC8F-47199EB6711B}" type="presParOf" srcId="{9C5D949A-F7F4-4133-8BFF-FCC2F6F1B555}" destId="{31EBBC78-6508-4B94-8931-ADD4942B141F}" srcOrd="2" destOrd="0" presId="urn:microsoft.com/office/officeart/2005/8/layout/hierarchy2"/>
    <dgm:cxn modelId="{D979316F-DC7F-4759-B0DB-E483A7195E20}" type="presParOf" srcId="{31EBBC78-6508-4B94-8931-ADD4942B141F}" destId="{FAB47B55-3647-460E-B46E-8EFFA6F2176C}" srcOrd="0" destOrd="0" presId="urn:microsoft.com/office/officeart/2005/8/layout/hierarchy2"/>
    <dgm:cxn modelId="{4C99D59D-AB15-4114-9A96-EBCEA1E1352E}" type="presParOf" srcId="{9C5D949A-F7F4-4133-8BFF-FCC2F6F1B555}" destId="{1A2E0627-9D98-4595-A8E3-90BDE14CFDBD}" srcOrd="3" destOrd="0" presId="urn:microsoft.com/office/officeart/2005/8/layout/hierarchy2"/>
    <dgm:cxn modelId="{232E6E90-23FB-4482-8971-3C628BCBF592}" type="presParOf" srcId="{1A2E0627-9D98-4595-A8E3-90BDE14CFDBD}" destId="{C07036E4-B121-43E2-AF07-BD5CA7461154}" srcOrd="0" destOrd="0" presId="urn:microsoft.com/office/officeart/2005/8/layout/hierarchy2"/>
    <dgm:cxn modelId="{7C13C129-ED0C-4933-ABE8-B2A418AC2539}" type="presParOf" srcId="{1A2E0627-9D98-4595-A8E3-90BDE14CFDBD}" destId="{86D2BB67-9510-4A43-8780-29BF3F497D00}" srcOrd="1" destOrd="0" presId="urn:microsoft.com/office/officeart/2005/8/layout/hierarchy2"/>
    <dgm:cxn modelId="{F340673C-8BDC-4562-BD6D-00462383B8E1}" type="presParOf" srcId="{9C5D949A-F7F4-4133-8BFF-FCC2F6F1B555}" destId="{BB5ECBB5-16CA-49D2-B8E4-A911012060F3}" srcOrd="4" destOrd="0" presId="urn:microsoft.com/office/officeart/2005/8/layout/hierarchy2"/>
    <dgm:cxn modelId="{1080245A-FD63-4A9C-B7C8-1FF1E7CA439D}" type="presParOf" srcId="{BB5ECBB5-16CA-49D2-B8E4-A911012060F3}" destId="{9D885233-441B-4CE9-A323-3A78AD296F63}" srcOrd="0" destOrd="0" presId="urn:microsoft.com/office/officeart/2005/8/layout/hierarchy2"/>
    <dgm:cxn modelId="{541612BD-5834-480F-8410-F25F31F359D7}" type="presParOf" srcId="{9C5D949A-F7F4-4133-8BFF-FCC2F6F1B555}" destId="{4F642878-FEB6-47B9-9445-6B2CCC0AFD4F}" srcOrd="5" destOrd="0" presId="urn:microsoft.com/office/officeart/2005/8/layout/hierarchy2"/>
    <dgm:cxn modelId="{97DF1237-B1AB-48C8-981A-16DA110EAE0F}" type="presParOf" srcId="{4F642878-FEB6-47B9-9445-6B2CCC0AFD4F}" destId="{C79E1870-A6D7-49A1-8969-C49420C57795}" srcOrd="0" destOrd="0" presId="urn:microsoft.com/office/officeart/2005/8/layout/hierarchy2"/>
    <dgm:cxn modelId="{F400768E-2786-4F61-B0CC-03454DCAF822}" type="presParOf" srcId="{4F642878-FEB6-47B9-9445-6B2CCC0AFD4F}" destId="{BB74ADB5-D468-414B-B64C-20D1D2CB3805}" srcOrd="1" destOrd="0" presId="urn:microsoft.com/office/officeart/2005/8/layout/hierarchy2"/>
    <dgm:cxn modelId="{3299D15A-5414-4574-9215-40F0C77CECC9}" type="presParOf" srcId="{9C5D949A-F7F4-4133-8BFF-FCC2F6F1B555}" destId="{1B2D1994-E091-41E4-93BA-8908936A00E7}" srcOrd="6" destOrd="0" presId="urn:microsoft.com/office/officeart/2005/8/layout/hierarchy2"/>
    <dgm:cxn modelId="{73B2255F-87E7-4A56-9B71-D44D616E3F27}" type="presParOf" srcId="{1B2D1994-E091-41E4-93BA-8908936A00E7}" destId="{DD4812ED-68B3-4440-BBA6-D8B33D5BD4E5}" srcOrd="0" destOrd="0" presId="urn:microsoft.com/office/officeart/2005/8/layout/hierarchy2"/>
    <dgm:cxn modelId="{3D55D63F-B542-40B5-849D-A6CEED9410BE}" type="presParOf" srcId="{9C5D949A-F7F4-4133-8BFF-FCC2F6F1B555}" destId="{858ABCFA-CF44-4F2D-83F0-ACFFD35F6828}" srcOrd="7" destOrd="0" presId="urn:microsoft.com/office/officeart/2005/8/layout/hierarchy2"/>
    <dgm:cxn modelId="{7003FC3A-71D3-443C-BF51-5F1A418BC2B5}" type="presParOf" srcId="{858ABCFA-CF44-4F2D-83F0-ACFFD35F6828}" destId="{C514C861-4074-4FE3-85D2-A053862119F4}" srcOrd="0" destOrd="0" presId="urn:microsoft.com/office/officeart/2005/8/layout/hierarchy2"/>
    <dgm:cxn modelId="{54F5CCB7-615A-4B7E-8E24-4CAB6A1EAD9E}" type="presParOf" srcId="{858ABCFA-CF44-4F2D-83F0-ACFFD35F6828}" destId="{A4DE8681-552D-48BE-9215-110EEBDA27F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233721" y="2192950"/>
          <a:ext cx="1669461" cy="166946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พฤติกรรมผู้นำ</a:t>
          </a:r>
          <a:endParaRPr lang="th-TH" sz="1800" b="1" kern="1200" dirty="0"/>
        </a:p>
      </dsp:txBody>
      <dsp:txXfrm>
        <a:off x="3478208" y="2437437"/>
        <a:ext cx="1180487" cy="1180487"/>
      </dsp:txXfrm>
    </dsp:sp>
    <dsp:sp modelId="{0E355DDE-5A63-48BB-8C26-7262365B3257}">
      <dsp:nvSpPr>
        <dsp:cNvPr id="0" name=""/>
        <dsp:cNvSpPr/>
      </dsp:nvSpPr>
      <dsp:spPr>
        <a:xfrm rot="16200000">
          <a:off x="3816372" y="1922405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5848" y="1928267"/>
        <a:ext cx="25207" cy="25207"/>
      </dsp:txXfrm>
    </dsp:sp>
    <dsp:sp modelId="{5E8DD912-C1C5-45B3-BFF5-80789C5B8F01}">
      <dsp:nvSpPr>
        <dsp:cNvPr id="0" name=""/>
        <dsp:cNvSpPr/>
      </dsp:nvSpPr>
      <dsp:spPr>
        <a:xfrm>
          <a:off x="3233721" y="1933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ผู้นำหรือภาวะผู้นำ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+mj-cs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เป็นทั้งศาสตร์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และศิลป์</a:t>
          </a:r>
          <a:endParaRPr lang="th-TH" sz="1600" b="1" kern="1200" dirty="0"/>
        </a:p>
      </dsp:txBody>
      <dsp:txXfrm>
        <a:off x="3478208" y="263817"/>
        <a:ext cx="1180487" cy="1180487"/>
      </dsp:txXfrm>
    </dsp:sp>
    <dsp:sp modelId="{E7E8C234-BC60-4269-9507-D1DA5B2B0A13}">
      <dsp:nvSpPr>
        <dsp:cNvPr id="0" name=""/>
        <dsp:cNvSpPr/>
      </dsp:nvSpPr>
      <dsp:spPr>
        <a:xfrm rot="1800000">
          <a:off x="475757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97053" y="3558482"/>
        <a:ext cx="25207" cy="25207"/>
      </dsp:txXfrm>
    </dsp:sp>
    <dsp:sp modelId="{8CD5FD3E-22F1-4065-A370-54B1FFF8E29A}">
      <dsp:nvSpPr>
        <dsp:cNvPr id="0" name=""/>
        <dsp:cNvSpPr/>
      </dsp:nvSpPr>
      <dsp:spPr>
        <a:xfrm>
          <a:off x="511613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หลักในการปฏิบัติงานในฐานะผู้นำที่ดี</a:t>
          </a:r>
          <a:endParaRPr lang="th-TH" sz="1600" b="1" kern="1200" dirty="0"/>
        </a:p>
      </dsp:txBody>
      <dsp:txXfrm>
        <a:off x="5360618" y="3524247"/>
        <a:ext cx="1180487" cy="1180487"/>
      </dsp:txXfrm>
    </dsp:sp>
    <dsp:sp modelId="{54B480A9-5F2D-45EB-8C38-B87D05E892B7}">
      <dsp:nvSpPr>
        <dsp:cNvPr id="0" name=""/>
        <dsp:cNvSpPr/>
      </dsp:nvSpPr>
      <dsp:spPr>
        <a:xfrm rot="9000000">
          <a:off x="2875167" y="3552620"/>
          <a:ext cx="504158" cy="36930"/>
        </a:xfrm>
        <a:custGeom>
          <a:avLst/>
          <a:gdLst/>
          <a:ahLst/>
          <a:cxnLst/>
          <a:rect l="0" t="0" r="0" b="0"/>
          <a:pathLst>
            <a:path>
              <a:moveTo>
                <a:pt x="0" y="18465"/>
              </a:moveTo>
              <a:lnTo>
                <a:pt x="504158" y="1846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14642" y="3558482"/>
        <a:ext cx="25207" cy="25207"/>
      </dsp:txXfrm>
    </dsp:sp>
    <dsp:sp modelId="{EF2CF9AC-091E-48D5-A35C-6F19E2203CA5}">
      <dsp:nvSpPr>
        <dsp:cNvPr id="0" name=""/>
        <dsp:cNvSpPr/>
      </dsp:nvSpPr>
      <dsp:spPr>
        <a:xfrm>
          <a:off x="1351311" y="3279760"/>
          <a:ext cx="1669461" cy="1669461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+mj-cs"/>
            </a:rPr>
            <a:t>ผู้นำที่ดีในทัศนะผู้บริหาร</a:t>
          </a:r>
          <a:endParaRPr lang="th-TH" sz="1600" b="1" kern="1200" dirty="0"/>
        </a:p>
      </dsp:txBody>
      <dsp:txXfrm>
        <a:off x="1595798" y="3524247"/>
        <a:ext cx="1180487" cy="11804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F706B-7836-4E26-A1A2-9F2253395201}">
      <dsp:nvSpPr>
        <dsp:cNvPr id="0" name=""/>
        <dsp:cNvSpPr/>
      </dsp:nvSpPr>
      <dsp:spPr>
        <a:xfrm>
          <a:off x="1114395" y="1575593"/>
          <a:ext cx="1825625" cy="912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cs typeface="+mj-cs"/>
            </a:rPr>
            <a:t>ผู้นำ</a:t>
          </a:r>
          <a:endParaRPr lang="th-TH" sz="2600" kern="1200" dirty="0">
            <a:cs typeface="+mj-cs"/>
          </a:endParaRPr>
        </a:p>
      </dsp:txBody>
      <dsp:txXfrm>
        <a:off x="1141130" y="1602328"/>
        <a:ext cx="1772155" cy="859342"/>
      </dsp:txXfrm>
    </dsp:sp>
    <dsp:sp modelId="{BDF60599-320B-46EC-9360-918D9740C5BA}">
      <dsp:nvSpPr>
        <dsp:cNvPr id="0" name=""/>
        <dsp:cNvSpPr/>
      </dsp:nvSpPr>
      <dsp:spPr>
        <a:xfrm rot="17692822">
          <a:off x="2437297" y="1224484"/>
          <a:ext cx="173569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35694" y="2021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261752" y="1201306"/>
        <a:ext cx="86784" cy="86784"/>
      </dsp:txXfrm>
    </dsp:sp>
    <dsp:sp modelId="{276E6F4E-1DFE-4A95-A11D-5391EF54812F}">
      <dsp:nvSpPr>
        <dsp:cNvPr id="0" name=""/>
        <dsp:cNvSpPr/>
      </dsp:nvSpPr>
      <dsp:spPr>
        <a:xfrm>
          <a:off x="3670270" y="992"/>
          <a:ext cx="1825625" cy="912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cs typeface="+mj-cs"/>
            </a:rPr>
            <a:t>การยอมรับขวัญ</a:t>
          </a:r>
          <a:endParaRPr lang="th-TH" sz="2600" kern="1200" dirty="0">
            <a:cs typeface="+mj-cs"/>
          </a:endParaRPr>
        </a:p>
      </dsp:txBody>
      <dsp:txXfrm>
        <a:off x="3697005" y="27727"/>
        <a:ext cx="1772155" cy="859342"/>
      </dsp:txXfrm>
    </dsp:sp>
    <dsp:sp modelId="{31EBBC78-6508-4B94-8931-ADD4942B141F}">
      <dsp:nvSpPr>
        <dsp:cNvPr id="0" name=""/>
        <dsp:cNvSpPr/>
      </dsp:nvSpPr>
      <dsp:spPr>
        <a:xfrm rot="19457599">
          <a:off x="2855492" y="1749351"/>
          <a:ext cx="89930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99305" y="2021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282662" y="1747083"/>
        <a:ext cx="44965" cy="44965"/>
      </dsp:txXfrm>
    </dsp:sp>
    <dsp:sp modelId="{C07036E4-B121-43E2-AF07-BD5CA7461154}">
      <dsp:nvSpPr>
        <dsp:cNvPr id="0" name=""/>
        <dsp:cNvSpPr/>
      </dsp:nvSpPr>
      <dsp:spPr>
        <a:xfrm>
          <a:off x="3670270" y="1050726"/>
          <a:ext cx="1825625" cy="912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cs typeface="+mj-cs"/>
            </a:rPr>
            <a:t>ความพอใจในการทำงาน</a:t>
          </a:r>
          <a:endParaRPr lang="th-TH" sz="2600" kern="1200" dirty="0">
            <a:cs typeface="+mj-cs"/>
          </a:endParaRPr>
        </a:p>
      </dsp:txBody>
      <dsp:txXfrm>
        <a:off x="3697005" y="1077461"/>
        <a:ext cx="1772155" cy="859342"/>
      </dsp:txXfrm>
    </dsp:sp>
    <dsp:sp modelId="{BB5ECBB5-16CA-49D2-B8E4-A911012060F3}">
      <dsp:nvSpPr>
        <dsp:cNvPr id="0" name=""/>
        <dsp:cNvSpPr/>
      </dsp:nvSpPr>
      <dsp:spPr>
        <a:xfrm rot="2142401">
          <a:off x="2855492" y="2274218"/>
          <a:ext cx="89930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99305" y="2021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282662" y="2271950"/>
        <a:ext cx="44965" cy="44965"/>
      </dsp:txXfrm>
    </dsp:sp>
    <dsp:sp modelId="{C79E1870-A6D7-49A1-8969-C49420C57795}">
      <dsp:nvSpPr>
        <dsp:cNvPr id="0" name=""/>
        <dsp:cNvSpPr/>
      </dsp:nvSpPr>
      <dsp:spPr>
        <a:xfrm>
          <a:off x="3670270" y="2100460"/>
          <a:ext cx="1825625" cy="912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cs typeface="+mj-cs"/>
            </a:rPr>
            <a:t>แรงจูงใจ</a:t>
          </a:r>
          <a:endParaRPr lang="th-TH" sz="2600" kern="1200" dirty="0">
            <a:cs typeface="+mj-cs"/>
          </a:endParaRPr>
        </a:p>
      </dsp:txBody>
      <dsp:txXfrm>
        <a:off x="3697005" y="2127195"/>
        <a:ext cx="1772155" cy="859342"/>
      </dsp:txXfrm>
    </dsp:sp>
    <dsp:sp modelId="{1B2D1994-E091-41E4-93BA-8908936A00E7}">
      <dsp:nvSpPr>
        <dsp:cNvPr id="0" name=""/>
        <dsp:cNvSpPr/>
      </dsp:nvSpPr>
      <dsp:spPr>
        <a:xfrm rot="3907178">
          <a:off x="2437297" y="2799085"/>
          <a:ext cx="173569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735694" y="2021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3261752" y="2775908"/>
        <a:ext cx="86784" cy="86784"/>
      </dsp:txXfrm>
    </dsp:sp>
    <dsp:sp modelId="{C514C861-4074-4FE3-85D2-A053862119F4}">
      <dsp:nvSpPr>
        <dsp:cNvPr id="0" name=""/>
        <dsp:cNvSpPr/>
      </dsp:nvSpPr>
      <dsp:spPr>
        <a:xfrm>
          <a:off x="3670270" y="3150195"/>
          <a:ext cx="1825625" cy="9128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>
              <a:cs typeface="+mj-cs"/>
            </a:rPr>
            <a:t>การเป็นแหล่งวิทยาการ</a:t>
          </a:r>
          <a:endParaRPr lang="th-TH" sz="2600" kern="1200" dirty="0">
            <a:cs typeface="+mj-cs"/>
          </a:endParaRPr>
        </a:p>
      </dsp:txBody>
      <dsp:txXfrm>
        <a:off x="3697005" y="3176930"/>
        <a:ext cx="1772155" cy="859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C3DFF7-3670-4D20-AE17-A0303EADE07E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066F3-3273-4C3B-A408-94E6D0C057C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56968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6794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8148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858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4184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3937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4752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485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2171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757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209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0859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92B9-F3D4-400F-A570-848552351997}" type="datetimeFigureOut">
              <a:rPr lang="th-TH" smtClean="0"/>
              <a:t>08/11/59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E2F43-D47C-47FA-954A-6D996DC9CA7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97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รูปภาพ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547983" cy="7029400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>
                <a:latin typeface="2006_iannnnnISO" pitchFamily="2" charset="0"/>
                <a:cs typeface="2006_iannnnnISO" pitchFamily="2" charset="0"/>
              </a:rPr>
              <a:t>3</a:t>
            </a:r>
            <a:endParaRPr lang="th-TH" sz="4400" b="1" dirty="0" smtClean="0"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6" name="ตัวเชื่อมต่อตรง 5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สี่เหลี่ยมผืนผ้า 6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57200" y="1295401"/>
            <a:ext cx="8291264" cy="186204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ผู้นำและภาวะผู้นำ</a:t>
            </a:r>
            <a:endParaRPr lang="th-TH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19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928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3816424" cy="4032448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pPr marL="0" indent="0" algn="thaiDist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บุคคล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ที่จะเป็นผู้นำได้ต้องสร้างภาวะผู้นำให้มีผู้ตาม </a:t>
            </a:r>
            <a:r>
              <a:rPr lang="th-TH" dirty="0">
                <a:cs typeface="+mj-cs"/>
              </a:rPr>
              <a:t>จึงต้อง</a:t>
            </a:r>
            <a:r>
              <a:rPr lang="th-TH" dirty="0" smtClean="0">
                <a:cs typeface="+mj-cs"/>
              </a:rPr>
              <a:t>ใช้ทั้ง</a:t>
            </a:r>
            <a:r>
              <a:rPr lang="th-TH" dirty="0">
                <a:cs typeface="+mj-cs"/>
              </a:rPr>
              <a:t>ศาสตร์และศิลป์ ที่สำคัญก็</a:t>
            </a:r>
            <a:r>
              <a:rPr lang="th-TH" dirty="0" smtClean="0">
                <a:cs typeface="+mj-cs"/>
              </a:rPr>
              <a:t>คือ ต้อง</a:t>
            </a:r>
            <a:r>
              <a:rPr lang="th-TH" dirty="0">
                <a:cs typeface="+mj-cs"/>
              </a:rPr>
              <a:t>พัฒนาบุคลิกภาพ จะทำให้คนชอบและปรับเปลี่ยนพฤติกรรมจะทำให้คนเชื่อ จึงจะส่งผลให้ผู้ตามเต็ม</a:t>
            </a:r>
            <a:r>
              <a:rPr lang="th-TH" dirty="0" smtClean="0">
                <a:cs typeface="+mj-cs"/>
              </a:rPr>
              <a:t>ใจตามผู้นำ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025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16" name="ไดอะแกรม 15"/>
          <p:cNvGraphicFramePr/>
          <p:nvPr>
            <p:extLst>
              <p:ext uri="{D42A27DB-BD31-4B8C-83A1-F6EECF244321}">
                <p14:modId xmlns:p14="http://schemas.microsoft.com/office/powerpoint/2010/main" val="129252590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1967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Graphic spid="1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577483"/>
          </a:xfrm>
          <a:solidFill>
            <a:srgbClr val="FFFF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lnSpcReduction="10000"/>
          </a:bodyPr>
          <a:lstStyle/>
          <a:p>
            <a:pPr marL="0" indent="0" algn="thaiDist">
              <a:buNone/>
              <a:tabLst>
                <a:tab pos="360000" algn="l"/>
              </a:tabLst>
            </a:pP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ผู้นำ</a:t>
            </a:r>
            <a:r>
              <a:rPr lang="th-TH" sz="3000" b="1" dirty="0" smtClean="0">
                <a:cs typeface="+mj-cs"/>
              </a:rPr>
              <a:t> </a:t>
            </a:r>
            <a:r>
              <a:rPr lang="th-TH" sz="3000" dirty="0" smtClean="0">
                <a:cs typeface="+mj-cs"/>
              </a:rPr>
              <a:t>คือ บุคคลที่มีคนตาม จะมีทั้งเต็มใจตามและจำใจตาม ภาวะผู้นำก็คือบุคคลที่ต้องใช้ทั้งศาสตร์และศิลป์ให้ผู้ตามเต็มใจตาม</a:t>
            </a:r>
          </a:p>
          <a:p>
            <a:pPr marL="0" indent="0" algn="thaiDist">
              <a:buNone/>
              <a:tabLst>
                <a:tab pos="360000" algn="l"/>
              </a:tabLst>
            </a:pPr>
            <a:endParaRPr lang="th-TH" sz="3000" dirty="0" smtClean="0"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ลักษณะ</a:t>
            </a:r>
            <a:r>
              <a:rPr lang="th-TH" sz="3000" b="1" dirty="0">
                <a:solidFill>
                  <a:srgbClr val="FF0000"/>
                </a:solidFill>
                <a:cs typeface="+mj-cs"/>
              </a:rPr>
              <a:t>ผู้นำที่ดีในทัศนะของนักบริหาร</a:t>
            </a:r>
            <a:endParaRPr lang="en-US" sz="3000" b="1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3000" dirty="0">
                <a:cs typeface="+mj-cs"/>
              </a:rPr>
              <a:t>	</a:t>
            </a:r>
            <a:r>
              <a:rPr lang="en-US" sz="3000" dirty="0" err="1">
                <a:solidFill>
                  <a:schemeClr val="tx2"/>
                </a:solidFill>
                <a:cs typeface="+mj-cs"/>
              </a:rPr>
              <a:t>Gouldner</a:t>
            </a:r>
            <a:r>
              <a:rPr lang="en-US" sz="3000" dirty="0">
                <a:solidFill>
                  <a:schemeClr val="tx2"/>
                </a:solidFill>
                <a:cs typeface="+mj-cs"/>
              </a:rPr>
              <a:t> </a:t>
            </a:r>
            <a:r>
              <a:rPr lang="th-TH" sz="3000" dirty="0">
                <a:cs typeface="+mj-cs"/>
              </a:rPr>
              <a:t>ได้ให้ความเห็นเกี่ยวกับลักษณะของความเป็นผู้นำไว้ว่า ผู้นำจะประกอบด้วยลักษณะสำคัญ 3 ประการ คือ</a:t>
            </a:r>
            <a:endParaRPr lang="en-US" sz="3000" dirty="0">
              <a:cs typeface="+mj-cs"/>
            </a:endParaRPr>
          </a:p>
          <a:p>
            <a:pPr algn="thaiDist">
              <a:tabLst>
                <a:tab pos="360000" algn="l"/>
              </a:tabLst>
            </a:pPr>
            <a:r>
              <a:rPr lang="th-TH" sz="3000" b="1" dirty="0" smtClean="0">
                <a:solidFill>
                  <a:schemeClr val="tx2"/>
                </a:solidFill>
                <a:cs typeface="+mj-cs"/>
              </a:rPr>
              <a:t>ผู้นำ</a:t>
            </a:r>
            <a:r>
              <a:rPr lang="th-TH" sz="3000" b="1" dirty="0" smtClean="0">
                <a:cs typeface="+mj-cs"/>
              </a:rPr>
              <a:t> </a:t>
            </a:r>
            <a:r>
              <a:rPr lang="th-TH" sz="3000" dirty="0">
                <a:cs typeface="+mj-cs"/>
              </a:rPr>
              <a:t>คือ บุคคลที่ได้กระทำทุกอย่างเพื่อให้เกิดความสำเร็จขึ้นตามเป้าหมายของงานที่ได้กำหนดเอาไว้</a:t>
            </a:r>
            <a:endParaRPr lang="en-US" sz="3000" dirty="0">
              <a:cs typeface="+mj-cs"/>
            </a:endParaRPr>
          </a:p>
          <a:p>
            <a:pPr algn="thaiDist">
              <a:tabLst>
                <a:tab pos="360000" algn="l"/>
              </a:tabLst>
            </a:pPr>
            <a:r>
              <a:rPr lang="th-TH" sz="3000" b="1" dirty="0" smtClean="0">
                <a:solidFill>
                  <a:schemeClr val="tx2"/>
                </a:solidFill>
                <a:cs typeface="+mj-cs"/>
              </a:rPr>
              <a:t>ผู้นำ</a:t>
            </a:r>
            <a:r>
              <a:rPr lang="th-TH" sz="3000" b="1" dirty="0" smtClean="0">
                <a:cs typeface="+mj-cs"/>
              </a:rPr>
              <a:t> </a:t>
            </a:r>
            <a:r>
              <a:rPr lang="th-TH" sz="3000" dirty="0">
                <a:cs typeface="+mj-cs"/>
              </a:rPr>
              <a:t>คือ บุคคลที่จะต้องยั่วยุให้บุคคลอื่นได้เข้าร่วมมือประสานงานกัน</a:t>
            </a:r>
            <a:endParaRPr lang="en-US" sz="3000" dirty="0">
              <a:cs typeface="+mj-cs"/>
            </a:endParaRPr>
          </a:p>
          <a:p>
            <a:pPr algn="thaiDist">
              <a:tabLst>
                <a:tab pos="360000" algn="l"/>
              </a:tabLst>
            </a:pPr>
            <a:r>
              <a:rPr lang="th-TH" sz="3000" b="1" dirty="0" smtClean="0">
                <a:solidFill>
                  <a:schemeClr val="tx2"/>
                </a:solidFill>
                <a:cs typeface="+mj-cs"/>
              </a:rPr>
              <a:t>ผู้นำ</a:t>
            </a:r>
            <a:r>
              <a:rPr lang="th-TH" sz="3000" b="1" dirty="0" smtClean="0">
                <a:cs typeface="+mj-cs"/>
              </a:rPr>
              <a:t> </a:t>
            </a:r>
            <a:r>
              <a:rPr lang="th-TH" sz="3000" dirty="0">
                <a:cs typeface="+mj-cs"/>
              </a:rPr>
              <a:t>คือ บุคคลที่มีสถานภาพเป็นที่ยอมรับของบุคคลอื่นใน</a:t>
            </a:r>
            <a:r>
              <a:rPr lang="th-TH" sz="3000" dirty="0" smtClean="0">
                <a:cs typeface="+mj-cs"/>
              </a:rPr>
              <a:t>ฐานะที่เป็น</a:t>
            </a:r>
            <a:br>
              <a:rPr lang="th-TH" sz="3000" dirty="0" smtClean="0">
                <a:cs typeface="+mj-cs"/>
              </a:rPr>
            </a:br>
            <a:r>
              <a:rPr lang="th-TH" sz="3000" dirty="0" smtClean="0">
                <a:cs typeface="+mj-cs"/>
              </a:rPr>
              <a:t>หัว</a:t>
            </a:r>
            <a:r>
              <a:rPr lang="th-TH" sz="3000" dirty="0">
                <a:cs typeface="+mj-cs"/>
              </a:rPr>
              <a:t>หน้าที่ทุก</a:t>
            </a:r>
            <a:r>
              <a:rPr lang="th-TH" sz="3000" dirty="0" smtClean="0">
                <a:cs typeface="+mj-cs"/>
              </a:rPr>
              <a:t>คน จะ</a:t>
            </a:r>
            <a:r>
              <a:rPr lang="th-TH" sz="3000" dirty="0">
                <a:cs typeface="+mj-cs"/>
              </a:rPr>
              <a:t>เข้ามาร่วมกระทำกิจกรรม</a:t>
            </a:r>
            <a:r>
              <a:rPr lang="th-TH" sz="3000" dirty="0" smtClean="0">
                <a:cs typeface="+mj-cs"/>
              </a:rPr>
              <a:t>เดียวกัน</a:t>
            </a:r>
            <a:endParaRPr lang="en-US" sz="3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3320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5328592" cy="5112568"/>
          </a:xfrm>
          <a:solidFill>
            <a:srgbClr val="FFFF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lnSpcReduction="10000"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เสริม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ศักดิ์  วิศาลาภรณ์ </a:t>
            </a:r>
            <a:r>
              <a:rPr lang="th-TH" sz="2800" dirty="0">
                <a:cs typeface="+mj-cs"/>
              </a:rPr>
              <a:t>ระบุไว้ว่า ผู้นำกับผู้บริหารมีความแตกต่างกัน ผู้บริหาร คือ บุคคลที่มีตำแหน่ง หรือดำรงตำแหน่ง แต่ผู้นำอาจมีตำแหน่ง หรือไม่มีตำแหน่งก็ได้ ผู้บริหารมักเป็นผู้รักษาสถานภาพ</a:t>
            </a:r>
            <a:r>
              <a:rPr lang="th-TH" sz="2800" dirty="0" smtClean="0">
                <a:cs typeface="+mj-cs"/>
              </a:rPr>
              <a:t>เดิม (</a:t>
            </a:r>
            <a:r>
              <a:rPr lang="en-US" sz="2800" dirty="0">
                <a:cs typeface="+mj-cs"/>
              </a:rPr>
              <a:t>Status quo</a:t>
            </a:r>
            <a:r>
              <a:rPr lang="th-TH" sz="2800" dirty="0">
                <a:cs typeface="+mj-cs"/>
              </a:rPr>
              <a:t>) แต่ผู้นำมัก</a:t>
            </a:r>
            <a:r>
              <a:rPr lang="th-TH" sz="2800" dirty="0" smtClean="0">
                <a:cs typeface="+mj-cs"/>
              </a:rPr>
              <a:t>เป็นผู้</a:t>
            </a:r>
            <a:r>
              <a:rPr lang="th-TH" sz="2800" dirty="0" smtClean="0">
                <a:cs typeface="+mj-cs"/>
              </a:rPr>
              <a:t>ริเริ่มใน</a:t>
            </a:r>
            <a:r>
              <a:rPr lang="th-TH" sz="2800" dirty="0">
                <a:cs typeface="+mj-cs"/>
              </a:rPr>
              <a:t>การเปลี่ยนแปลงองค์กร ผู้บริหารมักสนใจในสิ่งที่เผชิญหน้าอยู่ในปัจจุบัน และปฏิบัติงานในสิ่งที่จะเห็นผลในระยะสั้น แต่ผู้นำสนใจในสิ่งที่จะก่อให้เกิดผลแก่องค์กรในระยะยาว ผู้บริหารมีเป้าหมายในการปฏิบัติภารกิจขององค์กรให้สำเร็จ ลักษณะของภารกิจมักเป็นงานกิจวัตรประจำวัน (</a:t>
            </a:r>
            <a:r>
              <a:rPr lang="en-US" sz="2800" dirty="0">
                <a:cs typeface="+mj-cs"/>
              </a:rPr>
              <a:t>Routine</a:t>
            </a:r>
            <a:r>
              <a:rPr lang="th-TH" sz="2800" dirty="0">
                <a:cs typeface="+mj-cs"/>
              </a:rPr>
              <a:t>) แต่ผู้นำมีเป้าหมายในการกำหนดทิศทางขององค์กร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8951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572" y="0"/>
            <a:ext cx="12858750" cy="6858000"/>
          </a:xfrm>
          <a:prstGeom prst="rect">
            <a:avLst/>
          </a:prstGeom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0" y="516523"/>
            <a:ext cx="11079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Times New Roman" pitchFamily="18" charset="0"/>
                <a:cs typeface="Angsana New" pitchFamily="18" charset="-34"/>
              </a:rPr>
              <a:t>	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84383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cs typeface="+mj-cs"/>
              </a:rPr>
              <a:t>อิทธิพล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ของผู้นำที่มีต่อความสำเร็จของงาน</a:t>
            </a:r>
            <a:endParaRPr lang="en-US" b="1" dirty="0">
              <a:solidFill>
                <a:srgbClr val="FF0000"/>
              </a:solidFill>
              <a:cs typeface="+mj-cs"/>
            </a:endParaRPr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1949308267"/>
              </p:ext>
            </p:extLst>
          </p:nvPr>
        </p:nvGraphicFramePr>
        <p:xfrm>
          <a:off x="-180528" y="2060848"/>
          <a:ext cx="661029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72200" y="3717032"/>
            <a:ext cx="237626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h-TH" sz="3200" dirty="0" smtClean="0">
                <a:cs typeface="+mj-cs"/>
              </a:rPr>
              <a:t>ความสำเร็จของงาน</a:t>
            </a:r>
            <a:endParaRPr lang="th-TH" sz="3200" dirty="0">
              <a:cs typeface="+mj-cs"/>
            </a:endParaRPr>
          </a:p>
        </p:txBody>
      </p:sp>
      <p:sp>
        <p:nvSpPr>
          <p:cNvPr id="4" name="วงเล็บปีกกาขวา 3"/>
          <p:cNvSpPr/>
          <p:nvPr/>
        </p:nvSpPr>
        <p:spPr>
          <a:xfrm>
            <a:off x="5868144" y="2068194"/>
            <a:ext cx="288032" cy="3960440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35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Graphic spid="8" grpId="0">
        <p:bldAsOne/>
      </p:bldGraphic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31440"/>
            <a:ext cx="9852587" cy="738944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515" y="315813"/>
            <a:ext cx="7105650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46515" y="5284365"/>
            <a:ext cx="7105650" cy="1384995"/>
          </a:xfrm>
          <a:prstGeom prst="rect">
            <a:avLst/>
          </a:prstGeom>
          <a:solidFill>
            <a:srgbClr val="FFFF00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th-TH" b="1" dirty="0">
                <a:solidFill>
                  <a:srgbClr val="FF0000"/>
                </a:solidFill>
                <a:cs typeface="+mj-cs"/>
              </a:rPr>
              <a:t>คนศรัทธาเรา เพราะเขาชอบและเชื่อเรา เหตุที่ชอบและเชื่อมาจาก</a:t>
            </a:r>
            <a:endParaRPr lang="en-US" b="1" dirty="0">
              <a:solidFill>
                <a:srgbClr val="FF0000"/>
              </a:solidFill>
              <a:cs typeface="+mj-cs"/>
            </a:endParaRPr>
          </a:p>
          <a:p>
            <a:pPr marL="2343150" lvl="4" indent="-514350">
              <a:buAutoNum type="arabicParenR"/>
            </a:pPr>
            <a:r>
              <a:rPr lang="th-TH" dirty="0" smtClean="0">
                <a:cs typeface="+mj-cs"/>
              </a:rPr>
              <a:t>บุคลิกภาพ</a:t>
            </a:r>
          </a:p>
          <a:p>
            <a:pPr marL="2343150" lvl="4" indent="-514350">
              <a:buAutoNum type="arabicParenR"/>
            </a:pPr>
            <a:r>
              <a:rPr lang="th-TH" dirty="0" smtClean="0">
                <a:cs typeface="+mj-cs"/>
              </a:rPr>
              <a:t>พฤติกรรม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2261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0"/>
            <a:ext cx="10291494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896544"/>
          </a:xfrm>
          <a:solidFill>
            <a:schemeClr val="accent6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บุคลิกภาพ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และพฤติกรรมของคนเราสามารถพัฒนาได้ </a:t>
            </a:r>
            <a:r>
              <a:rPr lang="th-TH" sz="2800" dirty="0">
                <a:cs typeface="+mj-cs"/>
              </a:rPr>
              <a:t>บุคลิกภาพและพฤติกรรมจะเป็นเช่นใด ขึ้นอยู่กับลักษณะของงาน และองค์การที่ต้องรับผิดชอบอยู่เป็นสำคัญ  จึงสรุปคุณสมบัติของผู้นำที่สำคัญในปัจจุบัน</a:t>
            </a:r>
            <a:r>
              <a:rPr lang="th-TH" sz="2800" dirty="0" smtClean="0">
                <a:cs typeface="+mj-cs"/>
              </a:rPr>
              <a:t>ต้อง มี</a:t>
            </a:r>
            <a:r>
              <a:rPr lang="th-TH" sz="2800" dirty="0">
                <a:cs typeface="+mj-cs"/>
              </a:rPr>
              <a:t>ดังนี้</a:t>
            </a:r>
            <a:endParaRPr lang="en-US" sz="2800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วิสัยทัศน์ </a:t>
            </a:r>
            <a:r>
              <a:rPr lang="th-TH" dirty="0">
                <a:cs typeface="+mj-cs"/>
              </a:rPr>
              <a:t>(</a:t>
            </a:r>
            <a:r>
              <a:rPr lang="en-US" dirty="0">
                <a:cs typeface="+mj-cs"/>
              </a:rPr>
              <a:t>VISION</a:t>
            </a:r>
            <a:r>
              <a:rPr lang="th-TH" dirty="0">
                <a:cs typeface="+mj-cs"/>
              </a:rPr>
              <a:t>)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ปณิธาน </a:t>
            </a:r>
            <a:r>
              <a:rPr lang="th-TH" dirty="0">
                <a:cs typeface="+mj-cs"/>
              </a:rPr>
              <a:t>(</a:t>
            </a:r>
            <a:r>
              <a:rPr lang="en-US" dirty="0">
                <a:cs typeface="+mj-cs"/>
              </a:rPr>
              <a:t>MISSION</a:t>
            </a:r>
            <a:r>
              <a:rPr lang="th-TH" dirty="0">
                <a:cs typeface="+mj-cs"/>
              </a:rPr>
              <a:t>)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มี</a:t>
            </a:r>
            <a:r>
              <a:rPr lang="th-TH" dirty="0">
                <a:cs typeface="+mj-cs"/>
              </a:rPr>
              <a:t>เป้าหมาย (</a:t>
            </a:r>
            <a:r>
              <a:rPr lang="en-US" dirty="0">
                <a:cs typeface="+mj-cs"/>
              </a:rPr>
              <a:t>GOAL</a:t>
            </a:r>
            <a:r>
              <a:rPr lang="th-TH" dirty="0">
                <a:cs typeface="+mj-cs"/>
              </a:rPr>
              <a:t>)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กล</a:t>
            </a:r>
            <a:r>
              <a:rPr lang="th-TH" dirty="0">
                <a:cs typeface="+mj-cs"/>
              </a:rPr>
              <a:t>ยุทธ์วิธีการ (</a:t>
            </a:r>
            <a:r>
              <a:rPr lang="en-US" dirty="0">
                <a:cs typeface="+mj-cs"/>
              </a:rPr>
              <a:t>STRATEGY</a:t>
            </a:r>
            <a:r>
              <a:rPr lang="th-TH" dirty="0">
                <a:cs typeface="+mj-cs"/>
              </a:rPr>
              <a:t>)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ผูกพันต่อองค์การ (</a:t>
            </a:r>
            <a:r>
              <a:rPr lang="en-US" dirty="0">
                <a:cs typeface="+mj-cs"/>
              </a:rPr>
              <a:t>COMMITMENT</a:t>
            </a:r>
            <a:r>
              <a:rPr lang="th-TH" dirty="0">
                <a:cs typeface="+mj-cs"/>
              </a:rPr>
              <a:t>)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คุณธรรม</a:t>
            </a:r>
            <a:r>
              <a:rPr lang="th-TH" dirty="0">
                <a:cs typeface="+mj-cs"/>
              </a:rPr>
              <a:t>จริยธรรม (</a:t>
            </a:r>
            <a:r>
              <a:rPr lang="en-US" dirty="0">
                <a:cs typeface="+mj-cs"/>
              </a:rPr>
              <a:t>ETHICALVALUE</a:t>
            </a:r>
            <a:r>
              <a:rPr lang="th-TH" dirty="0" smtClean="0">
                <a:cs typeface="+mj-cs"/>
              </a:rPr>
              <a:t>)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9012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064" y="-27384"/>
            <a:ext cx="9756576" cy="689746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720" y="476672"/>
            <a:ext cx="4366320" cy="294467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หลัก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ในการปฏิบัติงานในฐานะผู้นำที่ดี </a:t>
            </a:r>
            <a:endParaRPr lang="en-US" b="1" dirty="0">
              <a:solidFill>
                <a:srgbClr val="FF0000"/>
              </a:solidFill>
              <a:cs typeface="+mj-cs"/>
            </a:endParaRPr>
          </a:p>
          <a:p>
            <a:r>
              <a:rPr lang="th-TH" dirty="0" smtClean="0">
                <a:cs typeface="+mj-cs"/>
              </a:rPr>
              <a:t>หลัก</a:t>
            </a:r>
            <a:r>
              <a:rPr lang="th-TH" dirty="0">
                <a:cs typeface="+mj-cs"/>
              </a:rPr>
              <a:t>ความต้องการของมนุษย์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หลัก</a:t>
            </a:r>
            <a:r>
              <a:rPr lang="th-TH" dirty="0">
                <a:cs typeface="+mj-cs"/>
              </a:rPr>
              <a:t>ความแตกต่างทางบุคคล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การ</a:t>
            </a:r>
            <a:r>
              <a:rPr lang="th-TH" dirty="0">
                <a:cs typeface="+mj-cs"/>
              </a:rPr>
              <a:t>สร้างคุณลักษณะพิเศษขึ้นในตัวเราเอง คือ “ภาวะผู้นำ</a:t>
            </a:r>
            <a:r>
              <a:rPr lang="th-TH" dirty="0" smtClean="0">
                <a:cs typeface="+mj-cs"/>
              </a:rPr>
              <a:t>”</a:t>
            </a:r>
            <a:endParaRPr lang="en-US" dirty="0">
              <a:cs typeface="+mj-cs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448" y="3631479"/>
            <a:ext cx="4122712" cy="2749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3492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507288" cy="5112568"/>
          </a:xfrm>
          <a:solidFill>
            <a:srgbClr val="FFFF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>
              <a:buNone/>
            </a:pPr>
            <a:r>
              <a:rPr lang="th-TH" b="1" dirty="0" smtClean="0">
                <a:solidFill>
                  <a:srgbClr val="FF0000"/>
                </a:solidFill>
                <a:cs typeface="+mj-cs"/>
              </a:rPr>
              <a:t>ผู้บังคับบัญชา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จึงควรสร้างภาวะผู้นำให้เกิดขึ้นเพื่อเสริมสร้างมนุษยสัมพันธ์ </a:t>
            </a:r>
            <a:r>
              <a:rPr lang="th-TH" dirty="0">
                <a:cs typeface="+mj-cs"/>
              </a:rPr>
              <a:t>ดังนี้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รู้จัก</a:t>
            </a:r>
            <a:r>
              <a:rPr lang="th-TH" dirty="0">
                <a:cs typeface="+mj-cs"/>
              </a:rPr>
              <a:t>หน้าที่ของตน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รับผิดชอบ</a:t>
            </a:r>
            <a:r>
              <a:rPr lang="th-TH" dirty="0">
                <a:cs typeface="+mj-cs"/>
              </a:rPr>
              <a:t>ผลการปฏิบัติงานของหน่วย หรือส่วนราชการของตน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ทำ</a:t>
            </a:r>
            <a:r>
              <a:rPr lang="th-TH" dirty="0">
                <a:cs typeface="+mj-cs"/>
              </a:rPr>
              <a:t>ความคุ้นเคยและดูแลสวัสดิภาพของผู้ใต้บังคับบัญชา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ให้</a:t>
            </a:r>
            <a:r>
              <a:rPr lang="th-TH" dirty="0">
                <a:cs typeface="+mj-cs"/>
              </a:rPr>
              <a:t>ผู้ใต้บังคับบัญชารู้ในสิ่งที่ควรรู้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ปฏิบัติ</a:t>
            </a:r>
            <a:r>
              <a:rPr lang="th-TH" dirty="0">
                <a:cs typeface="+mj-cs"/>
              </a:rPr>
              <a:t>ตนให้เป็นตัวอย่าง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ปฏิบัติ</a:t>
            </a:r>
            <a:r>
              <a:rPr lang="th-TH" dirty="0">
                <a:cs typeface="+mj-cs"/>
              </a:rPr>
              <a:t>ตนเป็นสุภาพบุรุษต่อหน้าผู้น้อย</a:t>
            </a:r>
            <a:endParaRPr lang="en-US" dirty="0">
              <a:cs typeface="+mj-cs"/>
            </a:endParaRPr>
          </a:p>
          <a:p>
            <a:r>
              <a:rPr lang="th-TH" dirty="0" smtClean="0">
                <a:cs typeface="+mj-cs"/>
              </a:rPr>
              <a:t>ออก</a:t>
            </a:r>
            <a:r>
              <a:rPr lang="th-TH" dirty="0">
                <a:cs typeface="+mj-cs"/>
              </a:rPr>
              <a:t>คำสั่งที่เหมาะสมและตรวจตราการปฏิบัติการของผู้ใต้บังคับบัญชาให้</a:t>
            </a:r>
            <a:r>
              <a:rPr lang="th-TH" dirty="0" smtClean="0">
                <a:cs typeface="+mj-cs"/>
              </a:rPr>
              <a:t>สำเร็จตาม</a:t>
            </a:r>
            <a:r>
              <a:rPr lang="th-TH" dirty="0" smtClean="0">
                <a:cs typeface="+mj-cs"/>
              </a:rPr>
              <a:t>ความมุ่ง</a:t>
            </a:r>
            <a:r>
              <a:rPr lang="th-TH" dirty="0">
                <a:cs typeface="+mj-cs"/>
              </a:rPr>
              <a:t>หมายและ</a:t>
            </a:r>
            <a:r>
              <a:rPr lang="th-TH" dirty="0" smtClean="0">
                <a:cs typeface="+mj-cs"/>
              </a:rPr>
              <a:t>คำสั่ง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4745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477</Words>
  <Application>Microsoft Office PowerPoint</Application>
  <PresentationFormat>นำเสนอทางหน้าจอ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3 ผู้นำและภาวะผู้นำ</dc:title>
  <dc:creator>ssw</dc:creator>
  <cp:lastModifiedBy>nat</cp:lastModifiedBy>
  <cp:revision>14</cp:revision>
  <cp:lastPrinted>2016-11-04T21:29:28Z</cp:lastPrinted>
  <dcterms:created xsi:type="dcterms:W3CDTF">2016-11-04T18:40:55Z</dcterms:created>
  <dcterms:modified xsi:type="dcterms:W3CDTF">2016-11-08T12:15:20Z</dcterms:modified>
</cp:coreProperties>
</file>